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AAD6"/>
    <a:srgbClr val="A16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8933-4203-34B3-102D-1EE8B30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8A165-4EE6-AC8D-BF15-35B0F99D6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7BB0-BAF9-FB89-CE8D-26F633C5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5F46F-3620-269B-BE79-E450A9CD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9B8C-EAE7-2E52-B6AA-9914E71E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0937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2B57-6B7E-7BF0-515A-8C8655C4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41DA7-C0F3-B2AF-657D-14B30A99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7BFC-AC82-884B-5682-55DFEFE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B61D-DA15-3E83-1A3C-A02C86A2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166B-0681-51A4-CA24-EB46C1B4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728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A5CA-B9C3-2789-12A5-5E7FFD34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D74C5-12AE-BA17-A5D7-99791D4D1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8791-013F-8CB2-F954-E06BCD40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718B-B61E-8956-F3E7-0693D847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A0F4-946C-83F4-EA27-C8AC0A6A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16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4119-36CA-4D20-2CE3-789464D9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D07C-B606-E578-57E0-9EAD86C1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14E48-F853-224E-810E-20DBE556E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71FCF-A3FD-3FE7-8995-033D2A18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9239-80AB-2929-FD68-B7CE052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0D464-89B2-15C9-A6F1-BFE754CC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651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0F6D-4E75-487B-1AA2-7351F5E8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79B06-895E-AF05-7B23-9ED4FF9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B0D44-9992-1C14-9568-13FCAEBE7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5D9F7-C547-0DCE-7283-452C4306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9DA0E8-ED11-88DE-AF49-9C5DB4182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E0FBA-4ED4-8383-5F3F-6420002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3A8E2-547F-72D6-8FC9-25833D5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1BD8-003A-4979-ED10-7CC81136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5105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683-6069-0EB0-BCC4-EDD5516E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B110E-D2C8-F8C2-71F2-C8C23439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D2B4B-DCDC-46B2-C269-0F7A0CE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447A-A11E-B629-D76B-2AE2780E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60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6A649-AF9A-0E4C-192E-DAD6391B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5E02-9916-100F-A6ED-E9F30E8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2D76-3304-CA71-43C3-EB77D359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154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0152-E06B-267F-32D3-3AE2A44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41ECA-1CB8-E84C-96C5-45625ED4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D0F7-0A74-F359-3C2F-8381FA6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6E7FA-245B-1FB3-48C9-42173EBF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73E28-26AC-4910-7918-0D10E8B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FFC6-96CE-170B-55DB-2E01E4E7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777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7F54-021D-E08F-0BF6-D74D3645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834AC-1D97-0821-1CA3-D601B6DB6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4F9B-032D-B7A0-A041-F93912AE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3E0AC-A4BC-0E0E-FB62-EEEFA10B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49F8E-5470-A89F-8393-8336DE23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93821-E6BB-DECC-D326-D2BA8E3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28413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C922-F4DD-89A4-E6DA-F18A6800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FAB2-F9BE-BA3E-6F9F-92B8EFA14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1AFB-A37F-BBE2-CFF1-DB875677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90E4-235C-C95D-D2DA-5708F4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D380D-406C-9896-36FB-0D5EC695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321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04C40-87A0-6264-DBA5-86225523C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10A98-5C32-2087-5C8B-628EFD11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7A18B-7250-772B-F069-F94C3277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1AE84-722A-DA69-16D3-6837D041F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C412-ED51-5DF1-341A-86A416F7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93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69778-B1EA-3EB3-2A57-7EEA364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0E8BB-FD05-430E-8020-EF31771B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52AE-287D-1772-094D-66F214E7D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FD3D6-544C-49E0-90DD-36DD5796B52E}" type="datetimeFigureOut">
              <a:rPr lang="en-PK" smtClean="0"/>
              <a:t>29/04/2025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2BAE-02BD-D164-DE5C-40E4F8A74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84B8-3E3A-567F-A26A-EE184FD10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B0B0E5-13E7-4310-8437-58622D5A6B3F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667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795231A-DD76-FD86-E43B-749780DBB3D9}"/>
              </a:ext>
            </a:extLst>
          </p:cNvPr>
          <p:cNvSpPr/>
          <p:nvPr/>
        </p:nvSpPr>
        <p:spPr>
          <a:xfrm>
            <a:off x="2595419" y="505126"/>
            <a:ext cx="6918884" cy="2731727"/>
          </a:xfrm>
          <a:custGeom>
            <a:avLst/>
            <a:gdLst>
              <a:gd name="connsiteX0" fmla="*/ 0 w 6918884"/>
              <a:gd name="connsiteY0" fmla="*/ 0 h 2731727"/>
              <a:gd name="connsiteX1" fmla="*/ 6918884 w 6918884"/>
              <a:gd name="connsiteY1" fmla="*/ 0 h 2731727"/>
              <a:gd name="connsiteX2" fmla="*/ 6918884 w 6918884"/>
              <a:gd name="connsiteY2" fmla="*/ 2731728 h 2731727"/>
              <a:gd name="connsiteX3" fmla="*/ 0 w 6918884"/>
              <a:gd name="connsiteY3" fmla="*/ 2731728 h 273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18884" h="2731727">
                <a:moveTo>
                  <a:pt x="0" y="0"/>
                </a:moveTo>
                <a:lnTo>
                  <a:pt x="6918884" y="0"/>
                </a:lnTo>
                <a:lnTo>
                  <a:pt x="6918884" y="2731728"/>
                </a:lnTo>
                <a:lnTo>
                  <a:pt x="0" y="2731728"/>
                </a:lnTo>
                <a:close/>
              </a:path>
            </a:pathLst>
          </a:custGeom>
          <a:solidFill>
            <a:srgbClr val="45AAD6"/>
          </a:solidFill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2501A7-4AA0-00C7-9345-A91DAB4C0A6C}"/>
              </a:ext>
            </a:extLst>
          </p:cNvPr>
          <p:cNvSpPr/>
          <p:nvPr/>
        </p:nvSpPr>
        <p:spPr>
          <a:xfrm>
            <a:off x="2792241" y="690614"/>
            <a:ext cx="6533534" cy="2383972"/>
          </a:xfrm>
          <a:custGeom>
            <a:avLst/>
            <a:gdLst>
              <a:gd name="connsiteX0" fmla="*/ 0 w 6533534"/>
              <a:gd name="connsiteY0" fmla="*/ 0 h 2383972"/>
              <a:gd name="connsiteX1" fmla="*/ 6533534 w 6533534"/>
              <a:gd name="connsiteY1" fmla="*/ 0 h 2383972"/>
              <a:gd name="connsiteX2" fmla="*/ 6533534 w 6533534"/>
              <a:gd name="connsiteY2" fmla="*/ 2383973 h 2383972"/>
              <a:gd name="connsiteX3" fmla="*/ 0 w 6533534"/>
              <a:gd name="connsiteY3" fmla="*/ 2383973 h 238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33534" h="2383972">
                <a:moveTo>
                  <a:pt x="0" y="0"/>
                </a:moveTo>
                <a:lnTo>
                  <a:pt x="6533534" y="0"/>
                </a:lnTo>
                <a:lnTo>
                  <a:pt x="6533534" y="2383973"/>
                </a:lnTo>
                <a:lnTo>
                  <a:pt x="0" y="2383973"/>
                </a:lnTo>
                <a:close/>
              </a:path>
            </a:pathLst>
          </a:custGeom>
          <a:noFill/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6FF32FA-8115-B917-BFED-FD37672EBCDF}"/>
              </a:ext>
            </a:extLst>
          </p:cNvPr>
          <p:cNvGrpSpPr/>
          <p:nvPr/>
        </p:nvGrpSpPr>
        <p:grpSpPr>
          <a:xfrm>
            <a:off x="3016706" y="519777"/>
            <a:ext cx="1225987" cy="2040640"/>
            <a:chOff x="2869898" y="668586"/>
            <a:chExt cx="1225987" cy="20406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BF9724-1FAA-9FE7-ED7E-9FF8B48115A2}"/>
                </a:ext>
              </a:extLst>
            </p:cNvPr>
            <p:cNvSpPr/>
            <p:nvPr/>
          </p:nvSpPr>
          <p:spPr>
            <a:xfrm>
              <a:off x="2869898" y="668586"/>
              <a:ext cx="612855" cy="2040640"/>
            </a:xfrm>
            <a:custGeom>
              <a:avLst/>
              <a:gdLst>
                <a:gd name="connsiteX0" fmla="*/ 612856 w 612855"/>
                <a:gd name="connsiteY0" fmla="*/ 1621013 h 2040640"/>
                <a:gd name="connsiteX1" fmla="*/ 0 w 612855"/>
                <a:gd name="connsiteY1" fmla="*/ 2040641 h 2040640"/>
                <a:gd name="connsiteX2" fmla="*/ 0 w 612855"/>
                <a:gd name="connsiteY2" fmla="*/ 0 h 2040640"/>
                <a:gd name="connsiteX3" fmla="*/ 612856 w 612855"/>
                <a:gd name="connsiteY3" fmla="*/ 0 h 2040640"/>
                <a:gd name="connsiteX4" fmla="*/ 612856 w 612855"/>
                <a:gd name="connsiteY4" fmla="*/ 1621013 h 2040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55" h="2040640">
                  <a:moveTo>
                    <a:pt x="612856" y="1621013"/>
                  </a:moveTo>
                  <a:lnTo>
                    <a:pt x="0" y="2040641"/>
                  </a:lnTo>
                  <a:lnTo>
                    <a:pt x="0" y="0"/>
                  </a:lnTo>
                  <a:lnTo>
                    <a:pt x="612856" y="0"/>
                  </a:lnTo>
                  <a:lnTo>
                    <a:pt x="612856" y="1621013"/>
                  </a:lnTo>
                  <a:close/>
                </a:path>
              </a:pathLst>
            </a:custGeom>
            <a:solidFill>
              <a:srgbClr val="EDF6F7"/>
            </a:solidFill>
            <a:ln w="276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B9326DC-151B-C8D0-CB39-0473C50FC60A}"/>
                </a:ext>
              </a:extLst>
            </p:cNvPr>
            <p:cNvSpPr/>
            <p:nvPr/>
          </p:nvSpPr>
          <p:spPr>
            <a:xfrm>
              <a:off x="3482753" y="668586"/>
              <a:ext cx="613132" cy="2040640"/>
            </a:xfrm>
            <a:custGeom>
              <a:avLst/>
              <a:gdLst>
                <a:gd name="connsiteX0" fmla="*/ 0 w 613132"/>
                <a:gd name="connsiteY0" fmla="*/ 1621013 h 2040640"/>
                <a:gd name="connsiteX1" fmla="*/ 613132 w 613132"/>
                <a:gd name="connsiteY1" fmla="*/ 2040641 h 2040640"/>
                <a:gd name="connsiteX2" fmla="*/ 613132 w 613132"/>
                <a:gd name="connsiteY2" fmla="*/ 0 h 2040640"/>
                <a:gd name="connsiteX3" fmla="*/ 0 w 613132"/>
                <a:gd name="connsiteY3" fmla="*/ 0 h 2040640"/>
                <a:gd name="connsiteX4" fmla="*/ 0 w 613132"/>
                <a:gd name="connsiteY4" fmla="*/ 1621013 h 2040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132" h="2040640">
                  <a:moveTo>
                    <a:pt x="0" y="1621013"/>
                  </a:moveTo>
                  <a:lnTo>
                    <a:pt x="613132" y="2040641"/>
                  </a:lnTo>
                  <a:lnTo>
                    <a:pt x="613132" y="0"/>
                  </a:lnTo>
                  <a:lnTo>
                    <a:pt x="0" y="0"/>
                  </a:lnTo>
                  <a:lnTo>
                    <a:pt x="0" y="1621013"/>
                  </a:lnTo>
                  <a:close/>
                </a:path>
              </a:pathLst>
            </a:custGeom>
            <a:solidFill>
              <a:srgbClr val="E0E2E2"/>
            </a:solidFill>
            <a:ln w="276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169832A-87A8-BE17-6B7D-4C6848AAEEC4}"/>
              </a:ext>
            </a:extLst>
          </p:cNvPr>
          <p:cNvSpPr/>
          <p:nvPr/>
        </p:nvSpPr>
        <p:spPr>
          <a:xfrm>
            <a:off x="5166815" y="1493657"/>
            <a:ext cx="3251977" cy="19626"/>
          </a:xfrm>
          <a:custGeom>
            <a:avLst/>
            <a:gdLst>
              <a:gd name="connsiteX0" fmla="*/ 0 w 3251977"/>
              <a:gd name="connsiteY0" fmla="*/ 19627 h 19626"/>
              <a:gd name="connsiteX1" fmla="*/ 3251978 w 3251977"/>
              <a:gd name="connsiteY1" fmla="*/ 0 h 1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51977" h="19626">
                <a:moveTo>
                  <a:pt x="0" y="19627"/>
                </a:moveTo>
                <a:lnTo>
                  <a:pt x="3251978" y="0"/>
                </a:lnTo>
              </a:path>
            </a:pathLst>
          </a:custGeom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2BE5D0-563B-0512-71A0-BA2A4105AA35}"/>
              </a:ext>
            </a:extLst>
          </p:cNvPr>
          <p:cNvSpPr txBox="1"/>
          <p:nvPr/>
        </p:nvSpPr>
        <p:spPr>
          <a:xfrm>
            <a:off x="2965507" y="950149"/>
            <a:ext cx="1501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45AAD6"/>
                </a:solidFill>
                <a:latin typeface="AvenirNext LT Pro MediumCn" panose="020B0606020202020204" pitchFamily="34" charset="0"/>
                <a:cs typeface="Alexandria Black" pitchFamily="2" charset="-78"/>
              </a:rPr>
              <a:t>60%</a:t>
            </a:r>
            <a:endParaRPr lang="en-PK" sz="1600" dirty="0">
              <a:solidFill>
                <a:srgbClr val="45AAD6"/>
              </a:solidFill>
              <a:latin typeface="AvenirNext LT Pro MediumCn" panose="020B0606020202020204" pitchFamily="34" charset="0"/>
              <a:cs typeface="Alexandria Black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E120E3-490E-D175-D9CD-4F1E4EC9F444}"/>
              </a:ext>
            </a:extLst>
          </p:cNvPr>
          <p:cNvSpPr txBox="1"/>
          <p:nvPr/>
        </p:nvSpPr>
        <p:spPr>
          <a:xfrm>
            <a:off x="4999839" y="950149"/>
            <a:ext cx="3582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lexandria" pitchFamily="2" charset="-78"/>
                <a:cs typeface="Alexandria" pitchFamily="2" charset="-78"/>
              </a:rPr>
              <a:t>Discount Coupon</a:t>
            </a:r>
            <a:endParaRPr lang="en-PK" sz="3000" b="1" dirty="0">
              <a:solidFill>
                <a:schemeClr val="bg1"/>
              </a:solidFill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93903-9839-DBB0-EE59-E3E2F0689E1D}"/>
              </a:ext>
            </a:extLst>
          </p:cNvPr>
          <p:cNvSpPr txBox="1"/>
          <p:nvPr/>
        </p:nvSpPr>
        <p:spPr>
          <a:xfrm>
            <a:off x="5161326" y="1581090"/>
            <a:ext cx="32591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PK" sz="900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328C8E-E41F-3B9A-5F33-0816EF50A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757663"/>
              </p:ext>
            </p:extLst>
          </p:nvPr>
        </p:nvGraphicFramePr>
        <p:xfrm>
          <a:off x="4695807" y="2512089"/>
          <a:ext cx="4190160" cy="2716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6720">
                  <a:extLst>
                    <a:ext uri="{9D8B030D-6E8A-4147-A177-3AD203B41FA5}">
                      <a16:colId xmlns:a16="http://schemas.microsoft.com/office/drawing/2014/main" val="2109160109"/>
                    </a:ext>
                  </a:extLst>
                </a:gridCol>
                <a:gridCol w="1396720">
                  <a:extLst>
                    <a:ext uri="{9D8B030D-6E8A-4147-A177-3AD203B41FA5}">
                      <a16:colId xmlns:a16="http://schemas.microsoft.com/office/drawing/2014/main" val="1601117745"/>
                    </a:ext>
                  </a:extLst>
                </a:gridCol>
                <a:gridCol w="1396720">
                  <a:extLst>
                    <a:ext uri="{9D8B030D-6E8A-4147-A177-3AD203B41FA5}">
                      <a16:colId xmlns:a16="http://schemas.microsoft.com/office/drawing/2014/main" val="4063759543"/>
                    </a:ext>
                  </a:extLst>
                </a:gridCol>
              </a:tblGrid>
              <a:tr h="27169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12333411444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Abc</a:t>
                      </a:r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 Street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Your </a:t>
                      </a:r>
                      <a:r>
                        <a:rPr lang="en-US" sz="1050" dirty="0" err="1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Website.Com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7228200"/>
                  </a:ext>
                </a:extLst>
              </a:tr>
            </a:tbl>
          </a:graphicData>
        </a:graphic>
      </p:graphicFrame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9E7A4F5-726F-3DB6-4834-9D3C4C3C826D}"/>
              </a:ext>
            </a:extLst>
          </p:cNvPr>
          <p:cNvSpPr/>
          <p:nvPr/>
        </p:nvSpPr>
        <p:spPr>
          <a:xfrm>
            <a:off x="2595419" y="3599837"/>
            <a:ext cx="6918884" cy="2731727"/>
          </a:xfrm>
          <a:custGeom>
            <a:avLst/>
            <a:gdLst>
              <a:gd name="connsiteX0" fmla="*/ 0 w 6918884"/>
              <a:gd name="connsiteY0" fmla="*/ 0 h 2731727"/>
              <a:gd name="connsiteX1" fmla="*/ 6918884 w 6918884"/>
              <a:gd name="connsiteY1" fmla="*/ 0 h 2731727"/>
              <a:gd name="connsiteX2" fmla="*/ 6918884 w 6918884"/>
              <a:gd name="connsiteY2" fmla="*/ 2731728 h 2731727"/>
              <a:gd name="connsiteX3" fmla="*/ 0 w 6918884"/>
              <a:gd name="connsiteY3" fmla="*/ 2731728 h 273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18884" h="2731727">
                <a:moveTo>
                  <a:pt x="0" y="0"/>
                </a:moveTo>
                <a:lnTo>
                  <a:pt x="6918884" y="0"/>
                </a:lnTo>
                <a:lnTo>
                  <a:pt x="6918884" y="2731728"/>
                </a:lnTo>
                <a:lnTo>
                  <a:pt x="0" y="2731728"/>
                </a:lnTo>
                <a:close/>
              </a:path>
            </a:pathLst>
          </a:custGeom>
          <a:solidFill>
            <a:srgbClr val="45AAD6"/>
          </a:solidFill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F7F954-4E68-F063-E998-27A1EB7F7030}"/>
              </a:ext>
            </a:extLst>
          </p:cNvPr>
          <p:cNvSpPr/>
          <p:nvPr/>
        </p:nvSpPr>
        <p:spPr>
          <a:xfrm>
            <a:off x="2792241" y="3785325"/>
            <a:ext cx="6533534" cy="2383972"/>
          </a:xfrm>
          <a:custGeom>
            <a:avLst/>
            <a:gdLst>
              <a:gd name="connsiteX0" fmla="*/ 0 w 6533534"/>
              <a:gd name="connsiteY0" fmla="*/ 0 h 2383972"/>
              <a:gd name="connsiteX1" fmla="*/ 6533534 w 6533534"/>
              <a:gd name="connsiteY1" fmla="*/ 0 h 2383972"/>
              <a:gd name="connsiteX2" fmla="*/ 6533534 w 6533534"/>
              <a:gd name="connsiteY2" fmla="*/ 2383973 h 2383972"/>
              <a:gd name="connsiteX3" fmla="*/ 0 w 6533534"/>
              <a:gd name="connsiteY3" fmla="*/ 2383973 h 238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33534" h="2383972">
                <a:moveTo>
                  <a:pt x="0" y="0"/>
                </a:moveTo>
                <a:lnTo>
                  <a:pt x="6533534" y="0"/>
                </a:lnTo>
                <a:lnTo>
                  <a:pt x="6533534" y="2383973"/>
                </a:lnTo>
                <a:lnTo>
                  <a:pt x="0" y="2383973"/>
                </a:lnTo>
                <a:close/>
              </a:path>
            </a:pathLst>
          </a:custGeom>
          <a:noFill/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579922-B2C7-90A8-0013-CBF95F6BE096}"/>
              </a:ext>
            </a:extLst>
          </p:cNvPr>
          <p:cNvGrpSpPr/>
          <p:nvPr/>
        </p:nvGrpSpPr>
        <p:grpSpPr>
          <a:xfrm>
            <a:off x="3016706" y="3614488"/>
            <a:ext cx="1225987" cy="2040640"/>
            <a:chOff x="2869898" y="668586"/>
            <a:chExt cx="1225987" cy="204064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3E46A53-62B7-3B57-4A42-536678B4B4FD}"/>
                </a:ext>
              </a:extLst>
            </p:cNvPr>
            <p:cNvSpPr/>
            <p:nvPr/>
          </p:nvSpPr>
          <p:spPr>
            <a:xfrm>
              <a:off x="2869898" y="668586"/>
              <a:ext cx="612855" cy="2040640"/>
            </a:xfrm>
            <a:custGeom>
              <a:avLst/>
              <a:gdLst>
                <a:gd name="connsiteX0" fmla="*/ 612856 w 612855"/>
                <a:gd name="connsiteY0" fmla="*/ 1621013 h 2040640"/>
                <a:gd name="connsiteX1" fmla="*/ 0 w 612855"/>
                <a:gd name="connsiteY1" fmla="*/ 2040641 h 2040640"/>
                <a:gd name="connsiteX2" fmla="*/ 0 w 612855"/>
                <a:gd name="connsiteY2" fmla="*/ 0 h 2040640"/>
                <a:gd name="connsiteX3" fmla="*/ 612856 w 612855"/>
                <a:gd name="connsiteY3" fmla="*/ 0 h 2040640"/>
                <a:gd name="connsiteX4" fmla="*/ 612856 w 612855"/>
                <a:gd name="connsiteY4" fmla="*/ 1621013 h 2040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55" h="2040640">
                  <a:moveTo>
                    <a:pt x="612856" y="1621013"/>
                  </a:moveTo>
                  <a:lnTo>
                    <a:pt x="0" y="2040641"/>
                  </a:lnTo>
                  <a:lnTo>
                    <a:pt x="0" y="0"/>
                  </a:lnTo>
                  <a:lnTo>
                    <a:pt x="612856" y="0"/>
                  </a:lnTo>
                  <a:lnTo>
                    <a:pt x="612856" y="1621013"/>
                  </a:lnTo>
                  <a:close/>
                </a:path>
              </a:pathLst>
            </a:custGeom>
            <a:solidFill>
              <a:srgbClr val="EDF6F7"/>
            </a:solidFill>
            <a:ln w="276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9FB2DF3-8C31-41D7-5F92-1747385849C9}"/>
                </a:ext>
              </a:extLst>
            </p:cNvPr>
            <p:cNvSpPr/>
            <p:nvPr/>
          </p:nvSpPr>
          <p:spPr>
            <a:xfrm>
              <a:off x="3482753" y="668586"/>
              <a:ext cx="613132" cy="2040640"/>
            </a:xfrm>
            <a:custGeom>
              <a:avLst/>
              <a:gdLst>
                <a:gd name="connsiteX0" fmla="*/ 0 w 613132"/>
                <a:gd name="connsiteY0" fmla="*/ 1621013 h 2040640"/>
                <a:gd name="connsiteX1" fmla="*/ 613132 w 613132"/>
                <a:gd name="connsiteY1" fmla="*/ 2040641 h 2040640"/>
                <a:gd name="connsiteX2" fmla="*/ 613132 w 613132"/>
                <a:gd name="connsiteY2" fmla="*/ 0 h 2040640"/>
                <a:gd name="connsiteX3" fmla="*/ 0 w 613132"/>
                <a:gd name="connsiteY3" fmla="*/ 0 h 2040640"/>
                <a:gd name="connsiteX4" fmla="*/ 0 w 613132"/>
                <a:gd name="connsiteY4" fmla="*/ 1621013 h 2040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132" h="2040640">
                  <a:moveTo>
                    <a:pt x="0" y="1621013"/>
                  </a:moveTo>
                  <a:lnTo>
                    <a:pt x="613132" y="2040641"/>
                  </a:lnTo>
                  <a:lnTo>
                    <a:pt x="613132" y="0"/>
                  </a:lnTo>
                  <a:lnTo>
                    <a:pt x="0" y="0"/>
                  </a:lnTo>
                  <a:lnTo>
                    <a:pt x="0" y="1621013"/>
                  </a:lnTo>
                  <a:close/>
                </a:path>
              </a:pathLst>
            </a:custGeom>
            <a:solidFill>
              <a:srgbClr val="E0E2E2"/>
            </a:solidFill>
            <a:ln w="276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PK"/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3C616A2-21ED-8EBE-237B-DCFF9B190F8A}"/>
              </a:ext>
            </a:extLst>
          </p:cNvPr>
          <p:cNvSpPr/>
          <p:nvPr/>
        </p:nvSpPr>
        <p:spPr>
          <a:xfrm>
            <a:off x="5166815" y="4588368"/>
            <a:ext cx="3251977" cy="19626"/>
          </a:xfrm>
          <a:custGeom>
            <a:avLst/>
            <a:gdLst>
              <a:gd name="connsiteX0" fmla="*/ 0 w 3251977"/>
              <a:gd name="connsiteY0" fmla="*/ 19627 h 19626"/>
              <a:gd name="connsiteX1" fmla="*/ 3251978 w 3251977"/>
              <a:gd name="connsiteY1" fmla="*/ 0 h 1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51977" h="19626">
                <a:moveTo>
                  <a:pt x="0" y="19627"/>
                </a:moveTo>
                <a:lnTo>
                  <a:pt x="3251978" y="0"/>
                </a:lnTo>
              </a:path>
            </a:pathLst>
          </a:custGeom>
          <a:ln w="27626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PK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A669E1-D8A3-078C-EBB0-9482FD335614}"/>
              </a:ext>
            </a:extLst>
          </p:cNvPr>
          <p:cNvSpPr txBox="1"/>
          <p:nvPr/>
        </p:nvSpPr>
        <p:spPr>
          <a:xfrm>
            <a:off x="2965507" y="4044860"/>
            <a:ext cx="1501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45AAD6"/>
                </a:solidFill>
                <a:latin typeface="AvenirNext LT Pro MediumCn" panose="020B0606020202020204" pitchFamily="34" charset="0"/>
                <a:cs typeface="Alexandria Black" pitchFamily="2" charset="-78"/>
              </a:rPr>
              <a:t>60%</a:t>
            </a:r>
            <a:endParaRPr lang="en-PK" sz="1600" dirty="0">
              <a:solidFill>
                <a:srgbClr val="45AAD6"/>
              </a:solidFill>
              <a:latin typeface="AvenirNext LT Pro MediumCn" panose="020B0606020202020204" pitchFamily="34" charset="0"/>
              <a:cs typeface="Alexandria Black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99FF01-5832-A352-4E33-CFA771ACCDD2}"/>
              </a:ext>
            </a:extLst>
          </p:cNvPr>
          <p:cNvSpPr txBox="1"/>
          <p:nvPr/>
        </p:nvSpPr>
        <p:spPr>
          <a:xfrm>
            <a:off x="4999839" y="4044860"/>
            <a:ext cx="3582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lexandria" pitchFamily="2" charset="-78"/>
                <a:cs typeface="Alexandria" pitchFamily="2" charset="-78"/>
              </a:rPr>
              <a:t>Discount Coupon</a:t>
            </a:r>
            <a:endParaRPr lang="en-PK" sz="3000" b="1" dirty="0">
              <a:solidFill>
                <a:schemeClr val="bg1"/>
              </a:solidFill>
              <a:latin typeface="Alexandria" pitchFamily="2" charset="-78"/>
              <a:cs typeface="Alexandria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43F178-BAA5-5441-B342-F7401C4D8617}"/>
              </a:ext>
            </a:extLst>
          </p:cNvPr>
          <p:cNvSpPr txBox="1"/>
          <p:nvPr/>
        </p:nvSpPr>
        <p:spPr>
          <a:xfrm>
            <a:off x="5161326" y="4675801"/>
            <a:ext cx="32591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PK" sz="900" dirty="0">
              <a:solidFill>
                <a:schemeClr val="bg1"/>
              </a:solidFill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617CC17-1828-D86C-3B61-DC6E2DB90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27098"/>
              </p:ext>
            </p:extLst>
          </p:nvPr>
        </p:nvGraphicFramePr>
        <p:xfrm>
          <a:off x="4695807" y="5606800"/>
          <a:ext cx="4190160" cy="2716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6720">
                  <a:extLst>
                    <a:ext uri="{9D8B030D-6E8A-4147-A177-3AD203B41FA5}">
                      <a16:colId xmlns:a16="http://schemas.microsoft.com/office/drawing/2014/main" val="2109160109"/>
                    </a:ext>
                  </a:extLst>
                </a:gridCol>
                <a:gridCol w="1396720">
                  <a:extLst>
                    <a:ext uri="{9D8B030D-6E8A-4147-A177-3AD203B41FA5}">
                      <a16:colId xmlns:a16="http://schemas.microsoft.com/office/drawing/2014/main" val="1601117745"/>
                    </a:ext>
                  </a:extLst>
                </a:gridCol>
                <a:gridCol w="1396720">
                  <a:extLst>
                    <a:ext uri="{9D8B030D-6E8A-4147-A177-3AD203B41FA5}">
                      <a16:colId xmlns:a16="http://schemas.microsoft.com/office/drawing/2014/main" val="4063759543"/>
                    </a:ext>
                  </a:extLst>
                </a:gridCol>
              </a:tblGrid>
              <a:tr h="27169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12333411444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Abc</a:t>
                      </a:r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 Street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Your </a:t>
                      </a:r>
                      <a:r>
                        <a:rPr lang="en-US" sz="1050" dirty="0" err="1">
                          <a:solidFill>
                            <a:schemeClr val="bg1"/>
                          </a:solidFill>
                          <a:latin typeface="Adobe Devanagari" panose="02040503050201020203" pitchFamily="18" charset="0"/>
                          <a:cs typeface="Adobe Devanagari" panose="02040503050201020203" pitchFamily="18" charset="0"/>
                        </a:rPr>
                        <a:t>Website.Com</a:t>
                      </a:r>
                      <a:endParaRPr lang="en-PK" sz="1050" dirty="0">
                        <a:solidFill>
                          <a:schemeClr val="bg1"/>
                        </a:solidFill>
                        <a:latin typeface="Adobe Devanagari" panose="02040503050201020203" pitchFamily="18" charset="0"/>
                        <a:cs typeface="Adobe Devanagari" panose="020405030502010202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7228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09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4714D2-B24C-E4D6-43B1-CF61115FF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0" y="19714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 by:</a:t>
            </a:r>
            <a:endParaRPr kumimoji="0" lang="en-PK" altLang="en-PK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K" altLang="en-P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4048948C-D4C9-D027-2619-BD1155908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5" y="494798"/>
            <a:ext cx="914400" cy="3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EBAA759-0406-5D60-E191-837CC8B8E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0" y="97343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PK" altLang="en-PK" sz="1200" b="0" i="0" u="sng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WordTemplatesOnline</a:t>
            </a:r>
            <a:r>
              <a:rPr kumimoji="0" lang="en-PK" altLang="en-PK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All Rights Reserved.</a:t>
            </a:r>
            <a:endParaRPr kumimoji="0" lang="en-PK" altLang="en-P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64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124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Adobe Devanagari</vt:lpstr>
      <vt:lpstr>Alexandria</vt:lpstr>
      <vt:lpstr>Aptos</vt:lpstr>
      <vt:lpstr>Aptos Display</vt:lpstr>
      <vt:lpstr>Arial</vt:lpstr>
      <vt:lpstr>AvenirNext LT Pro MediumCn</vt:lpstr>
      <vt:lpstr>Office Theme</vt:lpstr>
      <vt:lpstr>PowerPoint Presentation</vt:lpstr>
      <vt:lpstr>PowerPoint Presentation</vt:lpstr>
    </vt:vector>
  </TitlesOfParts>
  <Company>Word Templates Online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Coupon Template-04-86erzaqpx-11</dc:title>
  <dc:creator>Tayyba Rani</dc:creator>
  <cp:lastModifiedBy>Tayyba Rani</cp:lastModifiedBy>
  <cp:revision>13</cp:revision>
  <dcterms:created xsi:type="dcterms:W3CDTF">2025-04-07T12:58:19Z</dcterms:created>
  <dcterms:modified xsi:type="dcterms:W3CDTF">2025-04-29T17:55:01Z</dcterms:modified>
</cp:coreProperties>
</file>