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80" d="100"/>
          <a:sy n="80" d="100"/>
        </p:scale>
        <p:origin x="1779" y="7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38933-4203-34B3-102D-1EE8B30978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98A165-4EE6-AC8D-BF15-35B0F99D61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E7BB0-BAF9-FB89-CE8D-26F633C5D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5F46F-3620-269B-BE79-E450A9CD5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69B8C-EAE7-2E52-B6AA-9914E71E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09372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82B57-6B7E-7BF0-515A-8C8655C4D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41DA7-C0F3-B2AF-657D-14B30A99D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A7BFC-AC82-884B-5682-55DFEFE19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4B61D-DA15-3E83-1A3C-A02C86A2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6166B-0681-51A4-CA24-EB46C1B44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372862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AA5CA-B9C3-2789-12A5-5E7FFD34C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D74C5-12AE-BA17-A5D7-99791D4D1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F8791-013F-8CB2-F954-E06BCD40C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3718B-B61E-8956-F3E7-0693D8471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2A0F4-946C-83F4-EA27-C8AC0A6AB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316856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4119-36CA-4D20-2CE3-789464D9F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3D07C-B606-E578-57E0-9EAD86C15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14E48-F853-224E-810E-20DBE556E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E71FCF-A3FD-3FE7-8995-033D2A183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49239-80AB-2929-FD68-B7CE052D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0D464-89B2-15C9-A6F1-BFE754CC8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26511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0F6D-4E75-487B-1AA2-7351F5E86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79B06-895E-AF05-7B23-9ED4FF9D7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2B0D44-9992-1C14-9568-13FCAEBE7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B5D9F7-C547-0DCE-7283-452C43063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9DA0E8-ED11-88DE-AF49-9C5DB41821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BE0FBA-4ED4-8383-5F3F-642000269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B3A8E2-547F-72D6-8FC9-25833D593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81BD8-003A-4979-ED10-7CC811363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5105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B7683-6069-0EB0-BCC4-EDD5516E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DB110E-D2C8-F8C2-71F2-C8C234390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D2B4B-DCDC-46B2-C269-0F7A0CEF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3C447A-A11E-B629-D76B-2AE2780E1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60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56A649-AF9A-0E4C-192E-DAD6391B4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6B5E02-9916-100F-A6ED-E9F30E82C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D2D76-3304-CA71-43C3-EB77D359D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715423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B0152-E06B-267F-32D3-3AE2A440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41ECA-1CB8-E84C-96C5-45625ED4F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8D0F7-0A74-F359-3C2F-8381FA668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6E7FA-245B-1FB3-48C9-42173EBF3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C73E28-26AC-4910-7918-0D10E8BF6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AFFC6-96CE-170B-55DB-2E01E4E79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37773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67F54-021D-E08F-0BF6-D74D3645D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0834AC-1D97-0821-1CA3-D601B6DB60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24F9B-032D-B7A0-A041-F93912AED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93E0AC-A4BC-0E0E-FB62-EEEFA10B6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49F8E-5470-A89F-8393-8336DE23C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93821-E6BB-DECC-D326-D2BA8E38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284132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7C922-F4DD-89A4-E6DA-F18A68006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76FAB2-F9BE-BA3E-6F9F-92B8EFA14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61AFB-A37F-BBE2-CFF1-DB8756778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090E4-235C-C95D-D2DA-5708F4DE7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D380D-406C-9896-36FB-0D5EC695C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863218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F04C40-87A0-6264-DBA5-86225523C9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110A98-5C32-2087-5C8B-628EFD11B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7A18B-7250-772B-F069-F94C3277E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1AE84-722A-DA69-16D3-6837D041F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5C412-ED51-5DF1-341A-86A416F7F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9931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D69778-B1EA-3EB3-2A57-7EEA36422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A0E8BB-FD05-430E-8020-EF31771B5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52AE-287D-1772-094D-66F214E7DB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12BAE-02BD-D164-DE5C-40E4F8A743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884B8-3E3A-567F-A26A-EE184FD108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6677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3D83FF2-70DC-0C09-A6B7-8738AFB9590E}"/>
              </a:ext>
            </a:extLst>
          </p:cNvPr>
          <p:cNvGrpSpPr/>
          <p:nvPr/>
        </p:nvGrpSpPr>
        <p:grpSpPr>
          <a:xfrm>
            <a:off x="2671439" y="136571"/>
            <a:ext cx="6598112" cy="3051627"/>
            <a:chOff x="2344024" y="1226759"/>
            <a:chExt cx="6598112" cy="305162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0498069-2F0A-5141-E549-BA3FFB064CD5}"/>
                </a:ext>
              </a:extLst>
            </p:cNvPr>
            <p:cNvGrpSpPr/>
            <p:nvPr/>
          </p:nvGrpSpPr>
          <p:grpSpPr>
            <a:xfrm>
              <a:off x="2344024" y="1226759"/>
              <a:ext cx="6598112" cy="3051627"/>
              <a:chOff x="2344024" y="1226759"/>
              <a:chExt cx="6598112" cy="3051627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452F2F2-1410-CCE9-D7E5-80C724AAE017}"/>
                  </a:ext>
                </a:extLst>
              </p:cNvPr>
              <p:cNvGrpSpPr/>
              <p:nvPr/>
            </p:nvGrpSpPr>
            <p:grpSpPr>
              <a:xfrm>
                <a:off x="2344024" y="1226759"/>
                <a:ext cx="6598112" cy="3051627"/>
                <a:chOff x="2344024" y="1226759"/>
                <a:chExt cx="6598112" cy="3051627"/>
              </a:xfrm>
            </p:grpSpPr>
            <p:pic>
              <p:nvPicPr>
                <p:cNvPr id="5" name="Graphic 4">
                  <a:extLst>
                    <a:ext uri="{FF2B5EF4-FFF2-40B4-BE49-F238E27FC236}">
                      <a16:creationId xmlns:a16="http://schemas.microsoft.com/office/drawing/2014/main" id="{7C379F64-6C34-0399-F2F2-95346DFEF4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44024" y="1226759"/>
                  <a:ext cx="6598112" cy="3051627"/>
                </a:xfrm>
                <a:prstGeom prst="rect">
                  <a:avLst/>
                </a:prstGeom>
              </p:spPr>
            </p:pic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76978785-A381-EB2E-5C24-562ADCE20F2B}"/>
                    </a:ext>
                  </a:extLst>
                </p:cNvPr>
                <p:cNvSpPr txBox="1"/>
                <p:nvPr/>
              </p:nvSpPr>
              <p:spPr>
                <a:xfrm>
                  <a:off x="3726109" y="1548677"/>
                  <a:ext cx="4739781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000" dirty="0">
                      <a:solidFill>
                        <a:schemeClr val="bg1"/>
                      </a:solidFill>
                      <a:latin typeface="Alexandria ExtraBold" pitchFamily="2" charset="-78"/>
                      <a:cs typeface="Alexandria ExtraBold" pitchFamily="2" charset="-78"/>
                    </a:rPr>
                    <a:t>Discount Coupon</a:t>
                  </a:r>
                  <a:endParaRPr lang="en-PK" sz="4000" dirty="0">
                    <a:solidFill>
                      <a:schemeClr val="bg1"/>
                    </a:solidFill>
                    <a:latin typeface="Alexandria ExtraBold" pitchFamily="2" charset="-78"/>
                    <a:cs typeface="Alexandria ExtraBold" pitchFamily="2" charset="-78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33E8296-AAF9-1A2D-86A2-7EAC0FEFD134}"/>
                  </a:ext>
                </a:extLst>
              </p:cNvPr>
              <p:cNvSpPr txBox="1"/>
              <p:nvPr/>
            </p:nvSpPr>
            <p:spPr>
              <a:xfrm>
                <a:off x="3884103" y="3222346"/>
                <a:ext cx="418610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050" b="1" i="0" dirty="0" err="1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Lorem</a:t>
                </a:r>
                <a:r>
                  <a:rPr lang="es-ES" sz="1050" b="1" i="0" dirty="0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 </a:t>
                </a:r>
                <a:r>
                  <a:rPr lang="es-ES" sz="1050" b="1" i="0" dirty="0" err="1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Ipsum</a:t>
                </a:r>
                <a:r>
                  <a:rPr lang="es-ES" sz="1050" b="0" i="0" dirty="0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 es simplemente el texto de relleno de las imprentas y archivos de texto. </a:t>
                </a:r>
                <a:r>
                  <a:rPr lang="es-ES" sz="1050" b="0" i="0" dirty="0" err="1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Lorem</a:t>
                </a:r>
                <a:r>
                  <a:rPr lang="es-ES" sz="1050" b="0" i="0" dirty="0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 </a:t>
                </a:r>
                <a:r>
                  <a:rPr lang="es-ES" sz="1050" b="0" i="0" dirty="0" err="1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Ipsum</a:t>
                </a:r>
                <a:r>
                  <a:rPr lang="es-ES" sz="1050" b="0" i="0" dirty="0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 ha sido el texto de relleno estándar de las industrias desde el año 1500, cuando un impresor</a:t>
                </a:r>
                <a:endParaRPr lang="en-PK" sz="105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E9032AB1-7D26-9476-6079-B054BEA7E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1642290" y="2484131"/>
              <a:ext cx="2406379" cy="536881"/>
            </a:xfrm>
            <a:prstGeom prst="rect">
              <a:avLst/>
            </a:prstGeom>
          </p:spPr>
        </p:pic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E26F962-EEB1-B33B-3E42-1EE983684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981796"/>
              </p:ext>
            </p:extLst>
          </p:nvPr>
        </p:nvGraphicFramePr>
        <p:xfrm>
          <a:off x="4375104" y="1492475"/>
          <a:ext cx="4022521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22521">
                  <a:extLst>
                    <a:ext uri="{9D8B030D-6E8A-4147-A177-3AD203B41FA5}">
                      <a16:colId xmlns:a16="http://schemas.microsoft.com/office/drawing/2014/main" val="987163699"/>
                    </a:ext>
                  </a:extLst>
                </a:gridCol>
              </a:tblGrid>
              <a:tr h="275279"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 dirty="0" err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Bring</a:t>
                      </a:r>
                      <a:r>
                        <a:rPr lang="es-ES" sz="1400" b="1" i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 </a:t>
                      </a:r>
                      <a:r>
                        <a:rPr lang="es-ES" sz="1400" b="1" i="0" dirty="0" err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this</a:t>
                      </a:r>
                      <a:r>
                        <a:rPr lang="es-ES" sz="1400" b="1" i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 </a:t>
                      </a:r>
                      <a:r>
                        <a:rPr lang="es-ES" sz="1400" b="1" i="0" dirty="0" err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coupon</a:t>
                      </a:r>
                      <a:r>
                        <a:rPr lang="es-ES" sz="1400" b="1" i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 and get </a:t>
                      </a:r>
                      <a:r>
                        <a:rPr lang="es-ES" sz="1400" b="1" i="0" dirty="0" err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discount</a:t>
                      </a:r>
                      <a:endParaRPr lang="en-PK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7234802"/>
                  </a:ext>
                </a:extLst>
              </a:tr>
            </a:tbl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98ABD7EE-2D09-0B57-D4E2-F23BE9FD43E5}"/>
              </a:ext>
            </a:extLst>
          </p:cNvPr>
          <p:cNvGrpSpPr/>
          <p:nvPr/>
        </p:nvGrpSpPr>
        <p:grpSpPr>
          <a:xfrm>
            <a:off x="2671439" y="3671090"/>
            <a:ext cx="6598112" cy="3051627"/>
            <a:chOff x="2344024" y="1226759"/>
            <a:chExt cx="6598112" cy="305162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A2484FF-9526-28C1-235A-ACF01D1E7E66}"/>
                </a:ext>
              </a:extLst>
            </p:cNvPr>
            <p:cNvGrpSpPr/>
            <p:nvPr/>
          </p:nvGrpSpPr>
          <p:grpSpPr>
            <a:xfrm>
              <a:off x="2344024" y="1226759"/>
              <a:ext cx="6598112" cy="3051627"/>
              <a:chOff x="2344024" y="1226759"/>
              <a:chExt cx="6598112" cy="3051627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7248D6C6-8DD7-4FAA-CBEE-B9EF9D8CB439}"/>
                  </a:ext>
                </a:extLst>
              </p:cNvPr>
              <p:cNvGrpSpPr/>
              <p:nvPr/>
            </p:nvGrpSpPr>
            <p:grpSpPr>
              <a:xfrm>
                <a:off x="2344024" y="1226759"/>
                <a:ext cx="6598112" cy="3051627"/>
                <a:chOff x="2344024" y="1226759"/>
                <a:chExt cx="6598112" cy="3051627"/>
              </a:xfrm>
            </p:grpSpPr>
            <p:pic>
              <p:nvPicPr>
                <p:cNvPr id="30" name="Graphic 29">
                  <a:extLst>
                    <a:ext uri="{FF2B5EF4-FFF2-40B4-BE49-F238E27FC236}">
                      <a16:creationId xmlns:a16="http://schemas.microsoft.com/office/drawing/2014/main" id="{F2B0BC38-B850-6D59-CD58-844F21F5EF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44024" y="1226759"/>
                  <a:ext cx="6598112" cy="3051627"/>
                </a:xfrm>
                <a:prstGeom prst="rect">
                  <a:avLst/>
                </a:prstGeom>
              </p:spPr>
            </p:pic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AED010E-C9A2-7B53-7D9F-0EBAB16B482A}"/>
                    </a:ext>
                  </a:extLst>
                </p:cNvPr>
                <p:cNvSpPr txBox="1"/>
                <p:nvPr/>
              </p:nvSpPr>
              <p:spPr>
                <a:xfrm>
                  <a:off x="3726109" y="1548677"/>
                  <a:ext cx="4739781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000" dirty="0">
                      <a:solidFill>
                        <a:schemeClr val="bg1"/>
                      </a:solidFill>
                      <a:latin typeface="Alexandria ExtraBold" pitchFamily="2" charset="-78"/>
                      <a:cs typeface="Alexandria ExtraBold" pitchFamily="2" charset="-78"/>
                    </a:rPr>
                    <a:t>Discount Coupon</a:t>
                  </a:r>
                  <a:endParaRPr lang="en-PK" sz="4000" dirty="0">
                    <a:solidFill>
                      <a:schemeClr val="bg1"/>
                    </a:solidFill>
                    <a:latin typeface="Alexandria ExtraBold" pitchFamily="2" charset="-78"/>
                    <a:cs typeface="Alexandria ExtraBold" pitchFamily="2" charset="-78"/>
                  </a:endParaRPr>
                </a:p>
              </p:txBody>
            </p: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A57598F-EF68-F01D-C01C-BBAC9A1E00AA}"/>
                  </a:ext>
                </a:extLst>
              </p:cNvPr>
              <p:cNvSpPr txBox="1"/>
              <p:nvPr/>
            </p:nvSpPr>
            <p:spPr>
              <a:xfrm>
                <a:off x="3884103" y="3222346"/>
                <a:ext cx="418610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050" b="1" i="0" dirty="0" err="1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Lorem</a:t>
                </a:r>
                <a:r>
                  <a:rPr lang="es-ES" sz="1050" b="1" i="0" dirty="0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 </a:t>
                </a:r>
                <a:r>
                  <a:rPr lang="es-ES" sz="1050" b="1" i="0" dirty="0" err="1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Ipsum</a:t>
                </a:r>
                <a:r>
                  <a:rPr lang="es-ES" sz="1050" b="0" i="0" dirty="0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 es simplemente el texto de relleno de las imprentas y archivos de texto. </a:t>
                </a:r>
                <a:r>
                  <a:rPr lang="es-ES" sz="1050" b="0" i="0" dirty="0" err="1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Lorem</a:t>
                </a:r>
                <a:r>
                  <a:rPr lang="es-ES" sz="1050" b="0" i="0" dirty="0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 </a:t>
                </a:r>
                <a:r>
                  <a:rPr lang="es-ES" sz="1050" b="0" i="0" dirty="0" err="1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Ipsum</a:t>
                </a:r>
                <a:r>
                  <a:rPr lang="es-ES" sz="1050" b="0" i="0" dirty="0"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 ha sido el texto de relleno estándar de las industrias desde el año 1500, cuando un impresor</a:t>
                </a:r>
                <a:endParaRPr lang="en-PK" sz="105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C8D2C155-E767-54B0-7BC3-47AEA9974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1642290" y="2484131"/>
              <a:ext cx="2406379" cy="536881"/>
            </a:xfrm>
            <a:prstGeom prst="rect">
              <a:avLst/>
            </a:prstGeom>
          </p:spPr>
        </p:pic>
      </p:grp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B3135D44-4A8D-ED37-8E56-AE30682041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60685"/>
              </p:ext>
            </p:extLst>
          </p:nvPr>
        </p:nvGraphicFramePr>
        <p:xfrm>
          <a:off x="4412153" y="5044502"/>
          <a:ext cx="4022521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22521">
                  <a:extLst>
                    <a:ext uri="{9D8B030D-6E8A-4147-A177-3AD203B41FA5}">
                      <a16:colId xmlns:a16="http://schemas.microsoft.com/office/drawing/2014/main" val="987163699"/>
                    </a:ext>
                  </a:extLst>
                </a:gridCol>
              </a:tblGrid>
              <a:tr h="275279"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 dirty="0" err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Bring</a:t>
                      </a:r>
                      <a:r>
                        <a:rPr lang="es-ES" sz="1400" b="1" i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 </a:t>
                      </a:r>
                      <a:r>
                        <a:rPr lang="es-ES" sz="1400" b="1" i="0" dirty="0" err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this</a:t>
                      </a:r>
                      <a:r>
                        <a:rPr lang="es-ES" sz="1400" b="1" i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 </a:t>
                      </a:r>
                      <a:r>
                        <a:rPr lang="es-ES" sz="1400" b="1" i="0" dirty="0" err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coupon</a:t>
                      </a:r>
                      <a:r>
                        <a:rPr lang="es-ES" sz="1400" b="1" i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 and get </a:t>
                      </a:r>
                      <a:r>
                        <a:rPr lang="es-ES" sz="1400" b="1" i="0" dirty="0" err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discount</a:t>
                      </a:r>
                      <a:endParaRPr lang="en-PK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7234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092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CB40B0D-7C0D-7AA1-C2F3-28616FBB1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0" y="141228"/>
            <a:ext cx="131482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PK" altLang="en-PK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Designed by:</a:t>
            </a:r>
            <a:endParaRPr kumimoji="0" lang="en-PK" altLang="en-PK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K" altLang="en-P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4">
            <a:extLst>
              <a:ext uri="{FF2B5EF4-FFF2-40B4-BE49-F238E27FC236}">
                <a16:creationId xmlns:a16="http://schemas.microsoft.com/office/drawing/2014/main" id="{C7B25B9F-A78F-1173-FC6D-E6AFC177E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4" y="436156"/>
            <a:ext cx="914400" cy="31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94773D8A-6370-7999-197A-55FE4E2C7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55244"/>
            <a:ext cx="321534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PK" altLang="en-PK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kumimoji="0" lang="en-PK" altLang="en-PK" sz="1200" b="0" i="0" u="sng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WordTemplatesOnline</a:t>
            </a:r>
            <a:r>
              <a:rPr kumimoji="0" lang="en-PK" altLang="en-PK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All Rights Reserved.</a:t>
            </a:r>
            <a:endParaRPr kumimoji="0" lang="en-PK" altLang="en-P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839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98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Alexandria ExtraBold</vt:lpstr>
      <vt:lpstr>Aptos</vt:lpstr>
      <vt:lpstr>Aptos Display</vt:lpstr>
      <vt:lpstr>Arial</vt:lpstr>
      <vt:lpstr>Open Sans</vt:lpstr>
      <vt:lpstr>Office Theme</vt:lpstr>
      <vt:lpstr>PowerPoint Presentation</vt:lpstr>
      <vt:lpstr>PowerPoint Presentation</vt:lpstr>
    </vt:vector>
  </TitlesOfParts>
  <Company>Word Templates Online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Tayyba Rani</dc:creator>
  <cp:lastModifiedBy>Tayyba Rani</cp:lastModifiedBy>
  <cp:revision>3</cp:revision>
  <dcterms:created xsi:type="dcterms:W3CDTF">2025-04-07T12:58:19Z</dcterms:created>
  <dcterms:modified xsi:type="dcterms:W3CDTF">2025-04-29T05:02:20Z</dcterms:modified>
</cp:coreProperties>
</file>