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7797"/>
    <a:srgbClr val="C198B0"/>
    <a:srgbClr val="A16B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7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38933-4203-34B3-102D-1EE8B3097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98A165-4EE6-AC8D-BF15-35B0F99D61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E7BB0-BAF9-FB89-CE8D-26F633C5D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5F46F-3620-269B-BE79-E450A9CD5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69B8C-EAE7-2E52-B6AA-9914E71E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0937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82B57-6B7E-7BF0-515A-8C8655C4D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41DA7-C0F3-B2AF-657D-14B30A99D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A7BFC-AC82-884B-5682-55DFEFE19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4B61D-DA15-3E83-1A3C-A02C86A2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6166B-0681-51A4-CA24-EB46C1B4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7286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A5CA-B9C3-2789-12A5-5E7FFD34C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D74C5-12AE-BA17-A5D7-99791D4D1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F8791-013F-8CB2-F954-E06BCD40C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3718B-B61E-8956-F3E7-0693D847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2A0F4-946C-83F4-EA27-C8AC0A6AB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16856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4119-36CA-4D20-2CE3-789464D9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D07C-B606-E578-57E0-9EAD86C15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14E48-F853-224E-810E-20DBE556E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71FCF-A3FD-3FE7-8995-033D2A183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49239-80AB-2929-FD68-B7CE052D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0D464-89B2-15C9-A6F1-BFE754CC8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26511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0F6D-4E75-487B-1AA2-7351F5E86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79B06-895E-AF05-7B23-9ED4FF9D7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B0D44-9992-1C14-9568-13FCAEBE7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B5D9F7-C547-0DCE-7283-452C43063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9DA0E8-ED11-88DE-AF49-9C5DB41821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BE0FBA-4ED4-8383-5F3F-64200026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B3A8E2-547F-72D6-8FC9-25833D59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1BD8-003A-4979-ED10-7CC811363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5105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B7683-6069-0EB0-BCC4-EDD5516E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DB110E-D2C8-F8C2-71F2-C8C234390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D2B4B-DCDC-46B2-C269-0F7A0CEF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C447A-A11E-B629-D76B-2AE2780E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60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56A649-AF9A-0E4C-192E-DAD6391B4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B5E02-9916-100F-A6ED-E9F30E82C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D2D76-3304-CA71-43C3-EB77D359D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1542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B0152-E06B-267F-32D3-3AE2A440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41ECA-1CB8-E84C-96C5-45625ED4F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8D0F7-0A74-F359-3C2F-8381FA668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6E7FA-245B-1FB3-48C9-42173EBF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C73E28-26AC-4910-7918-0D10E8BF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AFFC6-96CE-170B-55DB-2E01E4E7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37773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7F54-021D-E08F-0BF6-D74D3645D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0834AC-1D97-0821-1CA3-D601B6DB60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24F9B-032D-B7A0-A041-F93912AED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3E0AC-A4BC-0E0E-FB62-EEEFA10B6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49F8E-5470-A89F-8393-8336DE23C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93821-E6BB-DECC-D326-D2BA8E38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284132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C922-F4DD-89A4-E6DA-F18A68006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76FAB2-F9BE-BA3E-6F9F-92B8EFA14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61AFB-A37F-BBE2-CFF1-DB8756778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090E4-235C-C95D-D2DA-5708F4DE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D380D-406C-9896-36FB-0D5EC695C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63218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F04C40-87A0-6264-DBA5-86225523C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110A98-5C32-2087-5C8B-628EFD11B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7A18B-7250-772B-F069-F94C3277E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1AE84-722A-DA69-16D3-6837D041F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C412-ED51-5DF1-341A-86A416F7F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993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D69778-B1EA-3EB3-2A57-7EEA36422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A0E8BB-FD05-430E-8020-EF31771B5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52AE-287D-1772-094D-66F214E7DB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12BAE-02BD-D164-DE5C-40E4F8A743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884B8-3E3A-567F-A26A-EE184FD10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6677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AA32EDB-7E73-0689-3620-B6D18C82D590}"/>
              </a:ext>
            </a:extLst>
          </p:cNvPr>
          <p:cNvGrpSpPr/>
          <p:nvPr/>
        </p:nvGrpSpPr>
        <p:grpSpPr>
          <a:xfrm>
            <a:off x="2789470" y="596044"/>
            <a:ext cx="6344612" cy="2342626"/>
            <a:chOff x="2831415" y="1808253"/>
            <a:chExt cx="6344612" cy="2342626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06B85B0A-B01F-5308-8BED-3FFFF56D9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31415" y="1808253"/>
              <a:ext cx="6344612" cy="2342626"/>
            </a:xfrm>
            <a:prstGeom prst="rect">
              <a:avLst/>
            </a:prstGeom>
          </p:spPr>
        </p:pic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1D38810-C088-A4F5-9436-F0F437C6FEA2}"/>
                </a:ext>
              </a:extLst>
            </p:cNvPr>
            <p:cNvCxnSpPr/>
            <p:nvPr/>
          </p:nvCxnSpPr>
          <p:spPr>
            <a:xfrm>
              <a:off x="7961152" y="2012735"/>
              <a:ext cx="0" cy="1908495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3F3AC75F-E126-A491-7E19-BE8FD6471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7676202" y="1506599"/>
            <a:ext cx="1807017" cy="4963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BBD1B7-3EC5-59CE-A8AE-017F3E501F1B}"/>
              </a:ext>
            </a:extLst>
          </p:cNvPr>
          <p:cNvSpPr txBox="1"/>
          <p:nvPr/>
        </p:nvSpPr>
        <p:spPr>
          <a:xfrm>
            <a:off x="3745344" y="627339"/>
            <a:ext cx="3380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venirNext LT Pro MediumCn" panose="020B0606020202020204" pitchFamily="34" charset="0"/>
              </a:rPr>
              <a:t>Beauty Coupon</a:t>
            </a:r>
            <a:endParaRPr lang="en-PK" sz="4000" b="1" dirty="0">
              <a:solidFill>
                <a:schemeClr val="bg1"/>
              </a:solidFill>
              <a:latin typeface="AvenirNext LT Pro MediumCn" panose="020B0606020202020204" pitchFamily="34" charset="0"/>
            </a:endParaRPr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AA126258-9AA4-B6BC-96E1-16B060945756}"/>
              </a:ext>
            </a:extLst>
          </p:cNvPr>
          <p:cNvSpPr/>
          <p:nvPr/>
        </p:nvSpPr>
        <p:spPr>
          <a:xfrm>
            <a:off x="3138535" y="800526"/>
            <a:ext cx="482367" cy="444616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7917A0E9-C451-6DCA-03B2-52A473B5D29C}"/>
              </a:ext>
            </a:extLst>
          </p:cNvPr>
          <p:cNvSpPr/>
          <p:nvPr/>
        </p:nvSpPr>
        <p:spPr>
          <a:xfrm>
            <a:off x="7126098" y="800526"/>
            <a:ext cx="482367" cy="444616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6226E0B-34A4-2843-57B0-89C5803C90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827989"/>
              </p:ext>
            </p:extLst>
          </p:nvPr>
        </p:nvGraphicFramePr>
        <p:xfrm>
          <a:off x="6444842" y="1976311"/>
          <a:ext cx="1127853" cy="6444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7853">
                  <a:extLst>
                    <a:ext uri="{9D8B030D-6E8A-4147-A177-3AD203B41FA5}">
                      <a16:colId xmlns:a16="http://schemas.microsoft.com/office/drawing/2014/main" val="3938242266"/>
                    </a:ext>
                  </a:extLst>
                </a:gridCol>
              </a:tblGrid>
              <a:tr h="32224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Poiret One" panose="02000000000000000000" pitchFamily="2" charset="0"/>
                        </a:rPr>
                        <a:t>Sunday </a:t>
                      </a:r>
                      <a:endParaRPr lang="en-PK" sz="1200" b="1" dirty="0">
                        <a:solidFill>
                          <a:schemeClr val="bg1"/>
                        </a:solidFill>
                        <a:latin typeface="Poiret One" panose="02000000000000000000" pitchFamily="2" charset="0"/>
                        <a:cs typeface="Alexandria Medium" pitchFamily="2" charset="-78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4866655"/>
                  </a:ext>
                </a:extLst>
              </a:tr>
              <a:tr h="32224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Poiret One" panose="02000000000000000000" pitchFamily="2" charset="0"/>
                        </a:rPr>
                        <a:t>7 pm</a:t>
                      </a:r>
                      <a:endParaRPr lang="en-PK" sz="1200" b="1" dirty="0">
                        <a:solidFill>
                          <a:schemeClr val="bg1"/>
                        </a:solidFill>
                        <a:latin typeface="Poiret One" panose="02000000000000000000" pitchFamily="2" charset="0"/>
                        <a:cs typeface="Alexandria Medium" pitchFamily="2" charset="-78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360651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3B01D56-8B36-24F2-C533-8FD0D6D7B2D0}"/>
              </a:ext>
            </a:extLst>
          </p:cNvPr>
          <p:cNvSpPr txBox="1"/>
          <p:nvPr/>
        </p:nvSpPr>
        <p:spPr>
          <a:xfrm>
            <a:off x="3124329" y="1924403"/>
            <a:ext cx="30368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0" dirty="0">
                <a:solidFill>
                  <a:schemeClr val="bg1"/>
                </a:solidFill>
                <a:effectLst/>
                <a:latin typeface="Poiret One" panose="02000000000000000000" pitchFamily="2" charset="0"/>
              </a:rPr>
              <a:t>Lorem Ipsum 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PK" sz="900" b="1" dirty="0">
              <a:solidFill>
                <a:schemeClr val="bg1"/>
              </a:solidFill>
              <a:latin typeface="Poiret One" panose="02000000000000000000" pitchFamily="2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B592040-880A-286D-8298-4784FA1E86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027084"/>
              </p:ext>
            </p:extLst>
          </p:nvPr>
        </p:nvGraphicFramePr>
        <p:xfrm>
          <a:off x="4337632" y="1425307"/>
          <a:ext cx="2107209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7209">
                  <a:extLst>
                    <a:ext uri="{9D8B030D-6E8A-4147-A177-3AD203B41FA5}">
                      <a16:colId xmlns:a16="http://schemas.microsoft.com/office/drawing/2014/main" val="2781230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Poiret One" panose="02000000000000000000" pitchFamily="2" charset="0"/>
                        </a:rPr>
                        <a:t>LIMITED TIME OFFER</a:t>
                      </a:r>
                      <a:endParaRPr lang="en-PK" b="1" dirty="0">
                        <a:solidFill>
                          <a:schemeClr val="bg1"/>
                        </a:solidFill>
                        <a:latin typeface="Poiret One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9110327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1480B400-F2B3-3103-BB78-515E67AFBB0E}"/>
              </a:ext>
            </a:extLst>
          </p:cNvPr>
          <p:cNvGrpSpPr/>
          <p:nvPr/>
        </p:nvGrpSpPr>
        <p:grpSpPr>
          <a:xfrm>
            <a:off x="2753117" y="3881791"/>
            <a:ext cx="6344612" cy="2342626"/>
            <a:chOff x="2831415" y="1808253"/>
            <a:chExt cx="6344612" cy="2342626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2E91C2AC-05BC-FAE8-0249-2CC5F384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31415" y="1808253"/>
              <a:ext cx="6344612" cy="2342626"/>
            </a:xfrm>
            <a:prstGeom prst="rect">
              <a:avLst/>
            </a:prstGeom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DCED753-73CB-ED2A-59DF-4F538C6A9DF2}"/>
                </a:ext>
              </a:extLst>
            </p:cNvPr>
            <p:cNvCxnSpPr/>
            <p:nvPr/>
          </p:nvCxnSpPr>
          <p:spPr>
            <a:xfrm>
              <a:off x="7961152" y="2012735"/>
              <a:ext cx="0" cy="1908495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9B1E0506-155A-D918-A08B-F82B9292A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7639849" y="4792346"/>
            <a:ext cx="1807017" cy="49634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6F21335-2E2F-B5D7-58E5-54A0F8BF48C1}"/>
              </a:ext>
            </a:extLst>
          </p:cNvPr>
          <p:cNvSpPr txBox="1"/>
          <p:nvPr/>
        </p:nvSpPr>
        <p:spPr>
          <a:xfrm>
            <a:off x="3708991" y="3913086"/>
            <a:ext cx="3380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venirNext LT Pro MediumCn" panose="020B0606020202020204" pitchFamily="34" charset="0"/>
              </a:rPr>
              <a:t>Beauty Coupon</a:t>
            </a:r>
            <a:endParaRPr lang="en-PK" sz="4000" b="1" dirty="0">
              <a:solidFill>
                <a:schemeClr val="bg1"/>
              </a:solidFill>
              <a:latin typeface="AvenirNext LT Pro MediumCn" panose="020B0606020202020204" pitchFamily="34" charset="0"/>
            </a:endParaRPr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E1FD31D9-9E55-DC91-535D-80A6AAD3D18A}"/>
              </a:ext>
            </a:extLst>
          </p:cNvPr>
          <p:cNvSpPr/>
          <p:nvPr/>
        </p:nvSpPr>
        <p:spPr>
          <a:xfrm>
            <a:off x="3102182" y="4086273"/>
            <a:ext cx="482367" cy="444616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3D1BB144-C696-5507-A592-04D859DCCBFB}"/>
              </a:ext>
            </a:extLst>
          </p:cNvPr>
          <p:cNvSpPr/>
          <p:nvPr/>
        </p:nvSpPr>
        <p:spPr>
          <a:xfrm>
            <a:off x="7089745" y="4086273"/>
            <a:ext cx="482367" cy="444616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5A96338B-34A4-F255-0170-ECA5E13D87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591977"/>
              </p:ext>
            </p:extLst>
          </p:nvPr>
        </p:nvGraphicFramePr>
        <p:xfrm>
          <a:off x="6408489" y="5262058"/>
          <a:ext cx="1127853" cy="6444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7853">
                  <a:extLst>
                    <a:ext uri="{9D8B030D-6E8A-4147-A177-3AD203B41FA5}">
                      <a16:colId xmlns:a16="http://schemas.microsoft.com/office/drawing/2014/main" val="3938242266"/>
                    </a:ext>
                  </a:extLst>
                </a:gridCol>
              </a:tblGrid>
              <a:tr h="32224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Poiret One" panose="02000000000000000000" pitchFamily="2" charset="0"/>
                        </a:rPr>
                        <a:t>Sunday </a:t>
                      </a:r>
                      <a:endParaRPr lang="en-PK" sz="1200" b="1" dirty="0">
                        <a:solidFill>
                          <a:schemeClr val="bg1"/>
                        </a:solidFill>
                        <a:latin typeface="Poiret One" panose="02000000000000000000" pitchFamily="2" charset="0"/>
                        <a:cs typeface="Alexandria Medium" pitchFamily="2" charset="-78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4866655"/>
                  </a:ext>
                </a:extLst>
              </a:tr>
              <a:tr h="32224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Poiret One" panose="02000000000000000000" pitchFamily="2" charset="0"/>
                        </a:rPr>
                        <a:t>7 pm</a:t>
                      </a:r>
                      <a:endParaRPr lang="en-PK" sz="1200" b="1" dirty="0">
                        <a:solidFill>
                          <a:schemeClr val="bg1"/>
                        </a:solidFill>
                        <a:latin typeface="Poiret One" panose="02000000000000000000" pitchFamily="2" charset="0"/>
                        <a:cs typeface="Alexandria Medium" pitchFamily="2" charset="-78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3606510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A76C4D1A-7027-F318-1AF4-394E18E25780}"/>
              </a:ext>
            </a:extLst>
          </p:cNvPr>
          <p:cNvSpPr txBox="1"/>
          <p:nvPr/>
        </p:nvSpPr>
        <p:spPr>
          <a:xfrm>
            <a:off x="3087976" y="5210150"/>
            <a:ext cx="30368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0" dirty="0">
                <a:solidFill>
                  <a:schemeClr val="bg1"/>
                </a:solidFill>
                <a:effectLst/>
                <a:latin typeface="Poiret One" panose="02000000000000000000" pitchFamily="2" charset="0"/>
              </a:rPr>
              <a:t>Lorem Ipsum 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PK" sz="900" b="1" dirty="0">
              <a:solidFill>
                <a:schemeClr val="bg1"/>
              </a:solidFill>
              <a:latin typeface="Poiret One" panose="02000000000000000000" pitchFamily="2" charset="0"/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6991326-C4EB-5981-17B7-482EBF1EA3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858530"/>
              </p:ext>
            </p:extLst>
          </p:nvPr>
        </p:nvGraphicFramePr>
        <p:xfrm>
          <a:off x="4301279" y="4711054"/>
          <a:ext cx="2107209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7209">
                  <a:extLst>
                    <a:ext uri="{9D8B030D-6E8A-4147-A177-3AD203B41FA5}">
                      <a16:colId xmlns:a16="http://schemas.microsoft.com/office/drawing/2014/main" val="2781230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Poiret One" panose="02000000000000000000" pitchFamily="2" charset="0"/>
                        </a:rPr>
                        <a:t>LIMITED TIME OFFER</a:t>
                      </a:r>
                      <a:endParaRPr lang="en-PK" b="1" dirty="0">
                        <a:solidFill>
                          <a:schemeClr val="bg1"/>
                        </a:solidFill>
                        <a:latin typeface="Poiret One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9110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092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B83C9D7-1C68-4B9B-0E04-01357AA81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17" y="26844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K" altLang="en-PK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Designed by:</a:t>
            </a:r>
            <a:endParaRPr kumimoji="0" lang="en-PK" altLang="en-PK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K" altLang="en-P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4">
            <a:extLst>
              <a:ext uri="{FF2B5EF4-FFF2-40B4-BE49-F238E27FC236}">
                <a16:creationId xmlns:a16="http://schemas.microsoft.com/office/drawing/2014/main" id="{41DE17EB-E040-2C66-CA80-A453B6072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40" y="497047"/>
            <a:ext cx="914400" cy="31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57D5AC4-967F-8D8A-792E-3773B4FCF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17" y="94826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K" altLang="en-PK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kumimoji="0" lang="en-PK" altLang="en-PK" sz="1200" b="0" i="0" u="sng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WordTemplatesOnline</a:t>
            </a:r>
            <a:r>
              <a:rPr kumimoji="0" lang="en-PK" altLang="en-PK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All Rights Reserved.</a:t>
            </a:r>
            <a:endParaRPr kumimoji="0" lang="en-PK" altLang="en-P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731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118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AvenirNext LT Pro MediumCn</vt:lpstr>
      <vt:lpstr>Poiret One</vt:lpstr>
      <vt:lpstr>Office Theme</vt:lpstr>
      <vt:lpstr>PowerPoint Presentation</vt:lpstr>
      <vt:lpstr>PowerPoint Presentation</vt:lpstr>
    </vt:vector>
  </TitlesOfParts>
  <Company>Word Templates Online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Coupon Template-04-86erzaqpx-07</dc:title>
  <dc:creator>Tayyba Rani</dc:creator>
  <cp:lastModifiedBy>Tayyba Rani</cp:lastModifiedBy>
  <cp:revision>10</cp:revision>
  <dcterms:created xsi:type="dcterms:W3CDTF">2025-04-07T12:58:19Z</dcterms:created>
  <dcterms:modified xsi:type="dcterms:W3CDTF">2025-04-29T15:58:07Z</dcterms:modified>
</cp:coreProperties>
</file>