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4862"/>
    <a:srgbClr val="E0C980"/>
    <a:srgbClr val="F4F4F2"/>
    <a:srgbClr val="C6B299"/>
    <a:srgbClr val="A16B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7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38933-4203-34B3-102D-1EE8B30978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98A165-4EE6-AC8D-BF15-35B0F99D61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E7BB0-BAF9-FB89-CE8D-26F633C5D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30/04/2025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5F46F-3620-269B-BE79-E450A9CD5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69B8C-EAE7-2E52-B6AA-9914E71E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809372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82B57-6B7E-7BF0-515A-8C8655C4D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41DA7-C0F3-B2AF-657D-14B30A99D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A7BFC-AC82-884B-5682-55DFEFE19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30/04/2025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4B61D-DA15-3E83-1A3C-A02C86A2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6166B-0681-51A4-CA24-EB46C1B44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372862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AA5CA-B9C3-2789-12A5-5E7FFD34C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D74C5-12AE-BA17-A5D7-99791D4D1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F8791-013F-8CB2-F954-E06BCD40C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30/04/2025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3718B-B61E-8956-F3E7-0693D8471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2A0F4-946C-83F4-EA27-C8AC0A6AB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316856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4119-36CA-4D20-2CE3-789464D9F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3D07C-B606-E578-57E0-9EAD86C15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14E48-F853-224E-810E-20DBE556E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E71FCF-A3FD-3FE7-8995-033D2A183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30/04/2025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49239-80AB-2929-FD68-B7CE052D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0D464-89B2-15C9-A6F1-BFE754CC8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26511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0F6D-4E75-487B-1AA2-7351F5E86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79B06-895E-AF05-7B23-9ED4FF9D7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2B0D44-9992-1C14-9568-13FCAEBE7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B5D9F7-C547-0DCE-7283-452C43063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9DA0E8-ED11-88DE-AF49-9C5DB41821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BE0FBA-4ED4-8383-5F3F-642000269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30/04/2025</a:t>
            </a:fld>
            <a:endParaRPr lang="en-P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B3A8E2-547F-72D6-8FC9-25833D593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81BD8-003A-4979-ED10-7CC811363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5105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B7683-6069-0EB0-BCC4-EDD5516E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DB110E-D2C8-F8C2-71F2-C8C234390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30/04/2025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DD2B4B-DCDC-46B2-C269-0F7A0CEF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3C447A-A11E-B629-D76B-2AE2780E1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60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56A649-AF9A-0E4C-192E-DAD6391B4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30/04/2025</a:t>
            </a:fld>
            <a:endParaRPr lang="en-P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6B5E02-9916-100F-A6ED-E9F30E82C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D2D76-3304-CA71-43C3-EB77D359D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715423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B0152-E06B-267F-32D3-3AE2A440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41ECA-1CB8-E84C-96C5-45625ED4F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8D0F7-0A74-F359-3C2F-8381FA668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6E7FA-245B-1FB3-48C9-42173EBF3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30/04/2025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C73E28-26AC-4910-7918-0D10E8BF6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AFFC6-96CE-170B-55DB-2E01E4E79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37773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67F54-021D-E08F-0BF6-D74D3645D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0834AC-1D97-0821-1CA3-D601B6DB60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24F9B-032D-B7A0-A041-F93912AED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93E0AC-A4BC-0E0E-FB62-EEEFA10B6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30/04/2025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49F8E-5470-A89F-8393-8336DE23C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93821-E6BB-DECC-D326-D2BA8E386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284132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7C922-F4DD-89A4-E6DA-F18A68006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76FAB2-F9BE-BA3E-6F9F-92B8EFA14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61AFB-A37F-BBE2-CFF1-DB8756778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30/04/2025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090E4-235C-C95D-D2DA-5708F4DE7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D380D-406C-9896-36FB-0D5EC695C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863218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F04C40-87A0-6264-DBA5-86225523C9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110A98-5C32-2087-5C8B-628EFD11BB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7A18B-7250-772B-F069-F94C3277E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30/04/2025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1AE84-722A-DA69-16D3-6837D041F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5C412-ED51-5DF1-341A-86A416F7F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9931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D69778-B1EA-3EB3-2A57-7EEA36422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A0E8BB-FD05-430E-8020-EF31771B5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52AE-287D-1772-094D-66F214E7DB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7FD3D6-544C-49E0-90DD-36DD5796B52E}" type="datetimeFigureOut">
              <a:rPr lang="en-PK" smtClean="0"/>
              <a:t>30/04/2025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12BAE-02BD-D164-DE5C-40E4F8A743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884B8-3E3A-567F-A26A-EE184FD108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6677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F3ECE070-9230-F248-C938-8BAF2FAC55E5}"/>
              </a:ext>
            </a:extLst>
          </p:cNvPr>
          <p:cNvGrpSpPr/>
          <p:nvPr/>
        </p:nvGrpSpPr>
        <p:grpSpPr>
          <a:xfrm>
            <a:off x="3297380" y="3803226"/>
            <a:ext cx="5501515" cy="2490780"/>
            <a:chOff x="3162650" y="1027650"/>
            <a:chExt cx="5501515" cy="249078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A8B1D4A-0C34-7A48-E4E5-6B8CF4F50437}"/>
                </a:ext>
              </a:extLst>
            </p:cNvPr>
            <p:cNvSpPr/>
            <p:nvPr/>
          </p:nvSpPr>
          <p:spPr>
            <a:xfrm>
              <a:off x="3290379" y="1214434"/>
              <a:ext cx="5210718" cy="2139213"/>
            </a:xfrm>
            <a:custGeom>
              <a:avLst/>
              <a:gdLst>
                <a:gd name="connsiteX0" fmla="*/ 5210719 w 5210718"/>
                <a:gd name="connsiteY0" fmla="*/ 2139214 h 2139213"/>
                <a:gd name="connsiteX1" fmla="*/ 0 w 5210718"/>
                <a:gd name="connsiteY1" fmla="*/ 2139214 h 2139213"/>
                <a:gd name="connsiteX2" fmla="*/ 0 w 5210718"/>
                <a:gd name="connsiteY2" fmla="*/ 0 h 2139213"/>
                <a:gd name="connsiteX3" fmla="*/ 5210719 w 5210718"/>
                <a:gd name="connsiteY3" fmla="*/ 0 h 2139213"/>
                <a:gd name="connsiteX4" fmla="*/ 5210719 w 5210718"/>
                <a:gd name="connsiteY4" fmla="*/ 2139214 h 213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0718" h="2139213">
                  <a:moveTo>
                    <a:pt x="5210719" y="2139214"/>
                  </a:moveTo>
                  <a:lnTo>
                    <a:pt x="0" y="2139214"/>
                  </a:lnTo>
                  <a:lnTo>
                    <a:pt x="0" y="0"/>
                  </a:lnTo>
                  <a:cubicBezTo>
                    <a:pt x="85153" y="0"/>
                    <a:pt x="3558997" y="0"/>
                    <a:pt x="5210719" y="0"/>
                  </a:cubicBezTo>
                  <a:lnTo>
                    <a:pt x="5210719" y="2139214"/>
                  </a:lnTo>
                  <a:close/>
                </a:path>
              </a:pathLst>
            </a:custGeom>
            <a:solidFill>
              <a:srgbClr val="F4F4F2"/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1655163-85EA-DEFC-B937-09B7957818B9}"/>
                </a:ext>
              </a:extLst>
            </p:cNvPr>
            <p:cNvSpPr/>
            <p:nvPr/>
          </p:nvSpPr>
          <p:spPr>
            <a:xfrm>
              <a:off x="5693256" y="1214433"/>
              <a:ext cx="1969949" cy="2139213"/>
            </a:xfrm>
            <a:custGeom>
              <a:avLst/>
              <a:gdLst>
                <a:gd name="connsiteX0" fmla="*/ 0 w 1969949"/>
                <a:gd name="connsiteY0" fmla="*/ 0 h 2139213"/>
                <a:gd name="connsiteX1" fmla="*/ 1969950 w 1969949"/>
                <a:gd name="connsiteY1" fmla="*/ 0 h 2139213"/>
                <a:gd name="connsiteX2" fmla="*/ 1969950 w 1969949"/>
                <a:gd name="connsiteY2" fmla="*/ 2139214 h 2139213"/>
                <a:gd name="connsiteX3" fmla="*/ 0 w 1969949"/>
                <a:gd name="connsiteY3" fmla="*/ 2139214 h 213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9949" h="2139213">
                  <a:moveTo>
                    <a:pt x="0" y="0"/>
                  </a:moveTo>
                  <a:lnTo>
                    <a:pt x="1969950" y="0"/>
                  </a:lnTo>
                  <a:lnTo>
                    <a:pt x="1969950" y="2139214"/>
                  </a:lnTo>
                  <a:lnTo>
                    <a:pt x="0" y="213921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405A80B-9164-5769-5574-C3D115F5921B}"/>
                </a:ext>
              </a:extLst>
            </p:cNvPr>
            <p:cNvSpPr/>
            <p:nvPr/>
          </p:nvSpPr>
          <p:spPr>
            <a:xfrm>
              <a:off x="5946221" y="1890993"/>
              <a:ext cx="1381593" cy="9524"/>
            </a:xfrm>
            <a:custGeom>
              <a:avLst/>
              <a:gdLst>
                <a:gd name="connsiteX0" fmla="*/ 0 w 1381593"/>
                <a:gd name="connsiteY0" fmla="*/ 0 h 9524"/>
                <a:gd name="connsiteX1" fmla="*/ 1381594 w 1381593"/>
                <a:gd name="connsiteY1" fmla="*/ 0 h 9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81593" h="9524">
                  <a:moveTo>
                    <a:pt x="0" y="0"/>
                  </a:moveTo>
                  <a:lnTo>
                    <a:pt x="1381594" y="0"/>
                  </a:lnTo>
                </a:path>
              </a:pathLst>
            </a:custGeom>
            <a:ln w="2714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7E0D7C9-A51A-2D6F-63C8-13C4BC426516}"/>
                </a:ext>
              </a:extLst>
            </p:cNvPr>
            <p:cNvSpPr/>
            <p:nvPr/>
          </p:nvSpPr>
          <p:spPr>
            <a:xfrm>
              <a:off x="3162650" y="1093181"/>
              <a:ext cx="326134" cy="326135"/>
            </a:xfrm>
            <a:custGeom>
              <a:avLst/>
              <a:gdLst>
                <a:gd name="connsiteX0" fmla="*/ 326134 w 326134"/>
                <a:gd name="connsiteY0" fmla="*/ 163068 h 326135"/>
                <a:gd name="connsiteX1" fmla="*/ 163067 w 326134"/>
                <a:gd name="connsiteY1" fmla="*/ 326135 h 326135"/>
                <a:gd name="connsiteX2" fmla="*/ 0 w 326134"/>
                <a:gd name="connsiteY2" fmla="*/ 163068 h 326135"/>
                <a:gd name="connsiteX3" fmla="*/ 163067 w 326134"/>
                <a:gd name="connsiteY3" fmla="*/ 0 h 326135"/>
                <a:gd name="connsiteX4" fmla="*/ 326134 w 326134"/>
                <a:gd name="connsiteY4" fmla="*/ 163068 h 3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134" h="326135">
                  <a:moveTo>
                    <a:pt x="326134" y="163068"/>
                  </a:moveTo>
                  <a:cubicBezTo>
                    <a:pt x="326134" y="253127"/>
                    <a:pt x="253127" y="326135"/>
                    <a:pt x="163067" y="326135"/>
                  </a:cubicBezTo>
                  <a:cubicBezTo>
                    <a:pt x="73008" y="326135"/>
                    <a:pt x="0" y="253127"/>
                    <a:pt x="0" y="163068"/>
                  </a:cubicBezTo>
                  <a:cubicBezTo>
                    <a:pt x="0" y="73008"/>
                    <a:pt x="73008" y="0"/>
                    <a:pt x="163067" y="0"/>
                  </a:cubicBezTo>
                  <a:cubicBezTo>
                    <a:pt x="253127" y="0"/>
                    <a:pt x="326134" y="73008"/>
                    <a:pt x="326134" y="163068"/>
                  </a:cubicBezTo>
                  <a:close/>
                </a:path>
              </a:pathLst>
            </a:custGeom>
            <a:solidFill>
              <a:srgbClr val="FFFFFF"/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DA55B05-1713-F0FD-743B-5F31B489BC64}"/>
                </a:ext>
              </a:extLst>
            </p:cNvPr>
            <p:cNvSpPr/>
            <p:nvPr/>
          </p:nvSpPr>
          <p:spPr>
            <a:xfrm>
              <a:off x="3162650" y="3190580"/>
              <a:ext cx="326134" cy="326135"/>
            </a:xfrm>
            <a:custGeom>
              <a:avLst/>
              <a:gdLst>
                <a:gd name="connsiteX0" fmla="*/ 326134 w 326134"/>
                <a:gd name="connsiteY0" fmla="*/ 163068 h 326135"/>
                <a:gd name="connsiteX1" fmla="*/ 163067 w 326134"/>
                <a:gd name="connsiteY1" fmla="*/ 326135 h 326135"/>
                <a:gd name="connsiteX2" fmla="*/ 0 w 326134"/>
                <a:gd name="connsiteY2" fmla="*/ 163068 h 326135"/>
                <a:gd name="connsiteX3" fmla="*/ 163067 w 326134"/>
                <a:gd name="connsiteY3" fmla="*/ 0 h 326135"/>
                <a:gd name="connsiteX4" fmla="*/ 326134 w 326134"/>
                <a:gd name="connsiteY4" fmla="*/ 163068 h 3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134" h="326135">
                  <a:moveTo>
                    <a:pt x="326134" y="163068"/>
                  </a:moveTo>
                  <a:cubicBezTo>
                    <a:pt x="326134" y="253127"/>
                    <a:pt x="253127" y="326135"/>
                    <a:pt x="163067" y="326135"/>
                  </a:cubicBezTo>
                  <a:cubicBezTo>
                    <a:pt x="73008" y="326135"/>
                    <a:pt x="0" y="253127"/>
                    <a:pt x="0" y="163068"/>
                  </a:cubicBezTo>
                  <a:cubicBezTo>
                    <a:pt x="0" y="73008"/>
                    <a:pt x="73008" y="0"/>
                    <a:pt x="163067" y="0"/>
                  </a:cubicBezTo>
                  <a:cubicBezTo>
                    <a:pt x="253127" y="0"/>
                    <a:pt x="326134" y="73008"/>
                    <a:pt x="326134" y="163068"/>
                  </a:cubicBezTo>
                  <a:close/>
                </a:path>
              </a:pathLst>
            </a:custGeom>
            <a:solidFill>
              <a:srgbClr val="FFFFFF"/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C275FD7-B00B-04A1-816B-C4EDC2596D47}"/>
                </a:ext>
              </a:extLst>
            </p:cNvPr>
            <p:cNvSpPr/>
            <p:nvPr/>
          </p:nvSpPr>
          <p:spPr>
            <a:xfrm>
              <a:off x="8338031" y="1027650"/>
              <a:ext cx="326134" cy="326135"/>
            </a:xfrm>
            <a:custGeom>
              <a:avLst/>
              <a:gdLst>
                <a:gd name="connsiteX0" fmla="*/ 326135 w 326134"/>
                <a:gd name="connsiteY0" fmla="*/ 163068 h 326135"/>
                <a:gd name="connsiteX1" fmla="*/ 163067 w 326134"/>
                <a:gd name="connsiteY1" fmla="*/ 326135 h 326135"/>
                <a:gd name="connsiteX2" fmla="*/ 0 w 326134"/>
                <a:gd name="connsiteY2" fmla="*/ 163068 h 326135"/>
                <a:gd name="connsiteX3" fmla="*/ 163067 w 326134"/>
                <a:gd name="connsiteY3" fmla="*/ 0 h 326135"/>
                <a:gd name="connsiteX4" fmla="*/ 326135 w 326134"/>
                <a:gd name="connsiteY4" fmla="*/ 163068 h 3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134" h="326135">
                  <a:moveTo>
                    <a:pt x="326135" y="163068"/>
                  </a:moveTo>
                  <a:cubicBezTo>
                    <a:pt x="326135" y="253127"/>
                    <a:pt x="253127" y="326135"/>
                    <a:pt x="163067" y="326135"/>
                  </a:cubicBezTo>
                  <a:cubicBezTo>
                    <a:pt x="73008" y="326135"/>
                    <a:pt x="0" y="253127"/>
                    <a:pt x="0" y="163068"/>
                  </a:cubicBezTo>
                  <a:cubicBezTo>
                    <a:pt x="0" y="73008"/>
                    <a:pt x="73008" y="0"/>
                    <a:pt x="163067" y="0"/>
                  </a:cubicBezTo>
                  <a:cubicBezTo>
                    <a:pt x="253127" y="0"/>
                    <a:pt x="326135" y="73008"/>
                    <a:pt x="326135" y="163068"/>
                  </a:cubicBezTo>
                  <a:close/>
                </a:path>
              </a:pathLst>
            </a:custGeom>
            <a:solidFill>
              <a:srgbClr val="FFFFFF"/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DD10E40-FB3A-86CA-0B4E-20D806D5B654}"/>
                </a:ext>
              </a:extLst>
            </p:cNvPr>
            <p:cNvSpPr/>
            <p:nvPr/>
          </p:nvSpPr>
          <p:spPr>
            <a:xfrm>
              <a:off x="8324600" y="3192295"/>
              <a:ext cx="326134" cy="326135"/>
            </a:xfrm>
            <a:custGeom>
              <a:avLst/>
              <a:gdLst>
                <a:gd name="connsiteX0" fmla="*/ 326134 w 326134"/>
                <a:gd name="connsiteY0" fmla="*/ 163068 h 326135"/>
                <a:gd name="connsiteX1" fmla="*/ 163067 w 326134"/>
                <a:gd name="connsiteY1" fmla="*/ 326135 h 326135"/>
                <a:gd name="connsiteX2" fmla="*/ 0 w 326134"/>
                <a:gd name="connsiteY2" fmla="*/ 163068 h 326135"/>
                <a:gd name="connsiteX3" fmla="*/ 163067 w 326134"/>
                <a:gd name="connsiteY3" fmla="*/ 0 h 326135"/>
                <a:gd name="connsiteX4" fmla="*/ 326134 w 326134"/>
                <a:gd name="connsiteY4" fmla="*/ 163068 h 3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134" h="326135">
                  <a:moveTo>
                    <a:pt x="326134" y="163068"/>
                  </a:moveTo>
                  <a:cubicBezTo>
                    <a:pt x="326134" y="253127"/>
                    <a:pt x="253127" y="326135"/>
                    <a:pt x="163067" y="326135"/>
                  </a:cubicBezTo>
                  <a:cubicBezTo>
                    <a:pt x="73007" y="326135"/>
                    <a:pt x="0" y="253127"/>
                    <a:pt x="0" y="163068"/>
                  </a:cubicBezTo>
                  <a:cubicBezTo>
                    <a:pt x="0" y="73008"/>
                    <a:pt x="73007" y="0"/>
                    <a:pt x="163067" y="0"/>
                  </a:cubicBezTo>
                  <a:cubicBezTo>
                    <a:pt x="253127" y="0"/>
                    <a:pt x="326134" y="73008"/>
                    <a:pt x="326134" y="163068"/>
                  </a:cubicBezTo>
                  <a:close/>
                </a:path>
              </a:pathLst>
            </a:custGeom>
            <a:solidFill>
              <a:srgbClr val="FFFFFF"/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E438558-F1C9-FF37-CA63-637D66C69E3F}"/>
                </a:ext>
              </a:extLst>
            </p:cNvPr>
            <p:cNvSpPr/>
            <p:nvPr/>
          </p:nvSpPr>
          <p:spPr>
            <a:xfrm>
              <a:off x="7474499" y="1065654"/>
              <a:ext cx="326134" cy="326135"/>
            </a:xfrm>
            <a:custGeom>
              <a:avLst/>
              <a:gdLst>
                <a:gd name="connsiteX0" fmla="*/ 326134 w 326134"/>
                <a:gd name="connsiteY0" fmla="*/ 163068 h 326135"/>
                <a:gd name="connsiteX1" fmla="*/ 163067 w 326134"/>
                <a:gd name="connsiteY1" fmla="*/ 326135 h 326135"/>
                <a:gd name="connsiteX2" fmla="*/ 0 w 326134"/>
                <a:gd name="connsiteY2" fmla="*/ 163068 h 326135"/>
                <a:gd name="connsiteX3" fmla="*/ 163067 w 326134"/>
                <a:gd name="connsiteY3" fmla="*/ 0 h 326135"/>
                <a:gd name="connsiteX4" fmla="*/ 326134 w 326134"/>
                <a:gd name="connsiteY4" fmla="*/ 163068 h 3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134" h="326135">
                  <a:moveTo>
                    <a:pt x="326134" y="163068"/>
                  </a:moveTo>
                  <a:cubicBezTo>
                    <a:pt x="326134" y="253127"/>
                    <a:pt x="253127" y="326135"/>
                    <a:pt x="163067" y="326135"/>
                  </a:cubicBezTo>
                  <a:cubicBezTo>
                    <a:pt x="73008" y="326135"/>
                    <a:pt x="0" y="253127"/>
                    <a:pt x="0" y="163068"/>
                  </a:cubicBezTo>
                  <a:cubicBezTo>
                    <a:pt x="0" y="73008"/>
                    <a:pt x="73008" y="0"/>
                    <a:pt x="163067" y="0"/>
                  </a:cubicBezTo>
                  <a:cubicBezTo>
                    <a:pt x="253127" y="0"/>
                    <a:pt x="326134" y="73008"/>
                    <a:pt x="326134" y="163068"/>
                  </a:cubicBezTo>
                  <a:close/>
                </a:path>
              </a:pathLst>
            </a:custGeom>
            <a:solidFill>
              <a:srgbClr val="FFFFFF"/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63DE100-53EF-6E17-F37B-BF18EE4581EB}"/>
                </a:ext>
              </a:extLst>
            </p:cNvPr>
            <p:cNvSpPr/>
            <p:nvPr/>
          </p:nvSpPr>
          <p:spPr>
            <a:xfrm>
              <a:off x="7474499" y="3190580"/>
              <a:ext cx="326134" cy="326135"/>
            </a:xfrm>
            <a:custGeom>
              <a:avLst/>
              <a:gdLst>
                <a:gd name="connsiteX0" fmla="*/ 326134 w 326134"/>
                <a:gd name="connsiteY0" fmla="*/ 163068 h 326135"/>
                <a:gd name="connsiteX1" fmla="*/ 163067 w 326134"/>
                <a:gd name="connsiteY1" fmla="*/ 326135 h 326135"/>
                <a:gd name="connsiteX2" fmla="*/ 0 w 326134"/>
                <a:gd name="connsiteY2" fmla="*/ 163068 h 326135"/>
                <a:gd name="connsiteX3" fmla="*/ 163067 w 326134"/>
                <a:gd name="connsiteY3" fmla="*/ 0 h 326135"/>
                <a:gd name="connsiteX4" fmla="*/ 326134 w 326134"/>
                <a:gd name="connsiteY4" fmla="*/ 163068 h 3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134" h="326135">
                  <a:moveTo>
                    <a:pt x="326134" y="163068"/>
                  </a:moveTo>
                  <a:cubicBezTo>
                    <a:pt x="326134" y="253127"/>
                    <a:pt x="253127" y="326135"/>
                    <a:pt x="163067" y="326135"/>
                  </a:cubicBezTo>
                  <a:cubicBezTo>
                    <a:pt x="73008" y="326135"/>
                    <a:pt x="0" y="253127"/>
                    <a:pt x="0" y="163068"/>
                  </a:cubicBezTo>
                  <a:cubicBezTo>
                    <a:pt x="0" y="73008"/>
                    <a:pt x="73008" y="0"/>
                    <a:pt x="163067" y="0"/>
                  </a:cubicBezTo>
                  <a:cubicBezTo>
                    <a:pt x="253127" y="0"/>
                    <a:pt x="326134" y="73008"/>
                    <a:pt x="326134" y="163068"/>
                  </a:cubicBezTo>
                  <a:close/>
                </a:path>
              </a:pathLst>
            </a:custGeom>
            <a:solidFill>
              <a:srgbClr val="FFFFFF"/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50" name="Graphic 5">
              <a:extLst>
                <a:ext uri="{FF2B5EF4-FFF2-40B4-BE49-F238E27FC236}">
                  <a16:creationId xmlns:a16="http://schemas.microsoft.com/office/drawing/2014/main" id="{7DDA078C-4449-F3B8-CE1A-05EDC0F3BC95}"/>
                </a:ext>
              </a:extLst>
            </p:cNvPr>
            <p:cNvGrpSpPr/>
            <p:nvPr/>
          </p:nvGrpSpPr>
          <p:grpSpPr>
            <a:xfrm>
              <a:off x="7590036" y="1516757"/>
              <a:ext cx="128326" cy="1810669"/>
              <a:chOff x="7590036" y="1516757"/>
              <a:chExt cx="128326" cy="1810669"/>
            </a:xfrm>
            <a:solidFill>
              <a:srgbClr val="FFFFFF"/>
            </a:solidFill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0F1C3C56-5AE1-6C5D-2CE9-02EABD11F6B7}"/>
                  </a:ext>
                </a:extLst>
              </p:cNvPr>
              <p:cNvSpPr/>
              <p:nvPr/>
            </p:nvSpPr>
            <p:spPr>
              <a:xfrm>
                <a:off x="7590036" y="1516757"/>
                <a:ext cx="121919" cy="121919"/>
              </a:xfrm>
              <a:custGeom>
                <a:avLst/>
                <a:gdLst>
                  <a:gd name="connsiteX0" fmla="*/ 121919 w 121919"/>
                  <a:gd name="connsiteY0" fmla="*/ 60960 h 121919"/>
                  <a:gd name="connsiteX1" fmla="*/ 60960 w 121919"/>
                  <a:gd name="connsiteY1" fmla="*/ 121920 h 121919"/>
                  <a:gd name="connsiteX2" fmla="*/ 0 w 121919"/>
                  <a:gd name="connsiteY2" fmla="*/ 60960 h 121919"/>
                  <a:gd name="connsiteX3" fmla="*/ 60960 w 121919"/>
                  <a:gd name="connsiteY3" fmla="*/ 0 h 121919"/>
                  <a:gd name="connsiteX4" fmla="*/ 121919 w 121919"/>
                  <a:gd name="connsiteY4" fmla="*/ 60960 h 12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9" h="121919">
                    <a:moveTo>
                      <a:pt x="121919" y="60960"/>
                    </a:moveTo>
                    <a:cubicBezTo>
                      <a:pt x="121919" y="94627"/>
                      <a:pt x="94627" y="121920"/>
                      <a:pt x="60960" y="121920"/>
                    </a:cubicBezTo>
                    <a:cubicBezTo>
                      <a:pt x="27292" y="121920"/>
                      <a:pt x="0" y="94627"/>
                      <a:pt x="0" y="60960"/>
                    </a:cubicBezTo>
                    <a:cubicBezTo>
                      <a:pt x="0" y="27293"/>
                      <a:pt x="27293" y="0"/>
                      <a:pt x="60960" y="0"/>
                    </a:cubicBezTo>
                    <a:cubicBezTo>
                      <a:pt x="94627" y="0"/>
                      <a:pt x="121919" y="27293"/>
                      <a:pt x="121919" y="609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0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5D900A93-1BBD-C27F-F76C-BEBE6EA9F1E9}"/>
                  </a:ext>
                </a:extLst>
              </p:cNvPr>
              <p:cNvSpPr/>
              <p:nvPr/>
            </p:nvSpPr>
            <p:spPr>
              <a:xfrm>
                <a:off x="7590036" y="1757643"/>
                <a:ext cx="121919" cy="121919"/>
              </a:xfrm>
              <a:custGeom>
                <a:avLst/>
                <a:gdLst>
                  <a:gd name="connsiteX0" fmla="*/ 121919 w 121919"/>
                  <a:gd name="connsiteY0" fmla="*/ 60960 h 121919"/>
                  <a:gd name="connsiteX1" fmla="*/ 60960 w 121919"/>
                  <a:gd name="connsiteY1" fmla="*/ 121920 h 121919"/>
                  <a:gd name="connsiteX2" fmla="*/ 0 w 121919"/>
                  <a:gd name="connsiteY2" fmla="*/ 60960 h 121919"/>
                  <a:gd name="connsiteX3" fmla="*/ 60960 w 121919"/>
                  <a:gd name="connsiteY3" fmla="*/ 0 h 121919"/>
                  <a:gd name="connsiteX4" fmla="*/ 121919 w 121919"/>
                  <a:gd name="connsiteY4" fmla="*/ 60960 h 12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9" h="121919">
                    <a:moveTo>
                      <a:pt x="121919" y="60960"/>
                    </a:moveTo>
                    <a:cubicBezTo>
                      <a:pt x="121919" y="94627"/>
                      <a:pt x="94627" y="121920"/>
                      <a:pt x="60960" y="121920"/>
                    </a:cubicBezTo>
                    <a:cubicBezTo>
                      <a:pt x="27292" y="121920"/>
                      <a:pt x="0" y="94627"/>
                      <a:pt x="0" y="60960"/>
                    </a:cubicBezTo>
                    <a:cubicBezTo>
                      <a:pt x="0" y="27293"/>
                      <a:pt x="27293" y="0"/>
                      <a:pt x="60960" y="0"/>
                    </a:cubicBezTo>
                    <a:cubicBezTo>
                      <a:pt x="94627" y="0"/>
                      <a:pt x="121919" y="27293"/>
                      <a:pt x="121919" y="609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0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342C8DC8-D094-D321-00A9-B9B5FB2F2E14}"/>
                  </a:ext>
                </a:extLst>
              </p:cNvPr>
              <p:cNvSpPr/>
              <p:nvPr/>
            </p:nvSpPr>
            <p:spPr>
              <a:xfrm>
                <a:off x="7590036" y="1998530"/>
                <a:ext cx="121919" cy="121919"/>
              </a:xfrm>
              <a:custGeom>
                <a:avLst/>
                <a:gdLst>
                  <a:gd name="connsiteX0" fmla="*/ 121919 w 121919"/>
                  <a:gd name="connsiteY0" fmla="*/ 60960 h 121919"/>
                  <a:gd name="connsiteX1" fmla="*/ 60960 w 121919"/>
                  <a:gd name="connsiteY1" fmla="*/ 121920 h 121919"/>
                  <a:gd name="connsiteX2" fmla="*/ 0 w 121919"/>
                  <a:gd name="connsiteY2" fmla="*/ 60960 h 121919"/>
                  <a:gd name="connsiteX3" fmla="*/ 60960 w 121919"/>
                  <a:gd name="connsiteY3" fmla="*/ 0 h 121919"/>
                  <a:gd name="connsiteX4" fmla="*/ 121919 w 121919"/>
                  <a:gd name="connsiteY4" fmla="*/ 60960 h 12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9" h="121919">
                    <a:moveTo>
                      <a:pt x="121919" y="60960"/>
                    </a:moveTo>
                    <a:cubicBezTo>
                      <a:pt x="121919" y="94627"/>
                      <a:pt x="94627" y="121920"/>
                      <a:pt x="60960" y="121920"/>
                    </a:cubicBezTo>
                    <a:cubicBezTo>
                      <a:pt x="27292" y="121920"/>
                      <a:pt x="0" y="94627"/>
                      <a:pt x="0" y="60960"/>
                    </a:cubicBezTo>
                    <a:cubicBezTo>
                      <a:pt x="0" y="27293"/>
                      <a:pt x="27293" y="0"/>
                      <a:pt x="60960" y="0"/>
                    </a:cubicBezTo>
                    <a:cubicBezTo>
                      <a:pt x="94627" y="0"/>
                      <a:pt x="121919" y="27293"/>
                      <a:pt x="121919" y="609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0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71082C61-D364-3108-5D45-E78BD1DE725B}"/>
                  </a:ext>
                </a:extLst>
              </p:cNvPr>
              <p:cNvSpPr/>
              <p:nvPr/>
            </p:nvSpPr>
            <p:spPr>
              <a:xfrm>
                <a:off x="7590036" y="2239417"/>
                <a:ext cx="121919" cy="121919"/>
              </a:xfrm>
              <a:custGeom>
                <a:avLst/>
                <a:gdLst>
                  <a:gd name="connsiteX0" fmla="*/ 121919 w 121919"/>
                  <a:gd name="connsiteY0" fmla="*/ 60960 h 121919"/>
                  <a:gd name="connsiteX1" fmla="*/ 60960 w 121919"/>
                  <a:gd name="connsiteY1" fmla="*/ 121920 h 121919"/>
                  <a:gd name="connsiteX2" fmla="*/ 0 w 121919"/>
                  <a:gd name="connsiteY2" fmla="*/ 60960 h 121919"/>
                  <a:gd name="connsiteX3" fmla="*/ 60960 w 121919"/>
                  <a:gd name="connsiteY3" fmla="*/ 0 h 121919"/>
                  <a:gd name="connsiteX4" fmla="*/ 121919 w 121919"/>
                  <a:gd name="connsiteY4" fmla="*/ 60960 h 12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9" h="121919">
                    <a:moveTo>
                      <a:pt x="121919" y="60960"/>
                    </a:moveTo>
                    <a:cubicBezTo>
                      <a:pt x="121919" y="94627"/>
                      <a:pt x="94627" y="121920"/>
                      <a:pt x="60960" y="121920"/>
                    </a:cubicBezTo>
                    <a:cubicBezTo>
                      <a:pt x="27292" y="121920"/>
                      <a:pt x="0" y="94627"/>
                      <a:pt x="0" y="60960"/>
                    </a:cubicBezTo>
                    <a:cubicBezTo>
                      <a:pt x="0" y="27293"/>
                      <a:pt x="27293" y="0"/>
                      <a:pt x="60960" y="0"/>
                    </a:cubicBezTo>
                    <a:cubicBezTo>
                      <a:pt x="94627" y="0"/>
                      <a:pt x="121919" y="27293"/>
                      <a:pt x="121919" y="609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0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04B04097-AA5D-C9D4-4B1C-1BB5A4FDE110}"/>
                  </a:ext>
                </a:extLst>
              </p:cNvPr>
              <p:cNvSpPr/>
              <p:nvPr/>
            </p:nvSpPr>
            <p:spPr>
              <a:xfrm>
                <a:off x="7590036" y="2480398"/>
                <a:ext cx="121919" cy="121919"/>
              </a:xfrm>
              <a:custGeom>
                <a:avLst/>
                <a:gdLst>
                  <a:gd name="connsiteX0" fmla="*/ 121919 w 121919"/>
                  <a:gd name="connsiteY0" fmla="*/ 60960 h 121919"/>
                  <a:gd name="connsiteX1" fmla="*/ 60960 w 121919"/>
                  <a:gd name="connsiteY1" fmla="*/ 121920 h 121919"/>
                  <a:gd name="connsiteX2" fmla="*/ 0 w 121919"/>
                  <a:gd name="connsiteY2" fmla="*/ 60960 h 121919"/>
                  <a:gd name="connsiteX3" fmla="*/ 60960 w 121919"/>
                  <a:gd name="connsiteY3" fmla="*/ 0 h 121919"/>
                  <a:gd name="connsiteX4" fmla="*/ 121919 w 121919"/>
                  <a:gd name="connsiteY4" fmla="*/ 60960 h 12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9" h="121919">
                    <a:moveTo>
                      <a:pt x="121919" y="60960"/>
                    </a:moveTo>
                    <a:cubicBezTo>
                      <a:pt x="121919" y="94627"/>
                      <a:pt x="94627" y="121920"/>
                      <a:pt x="60960" y="121920"/>
                    </a:cubicBezTo>
                    <a:cubicBezTo>
                      <a:pt x="27292" y="121920"/>
                      <a:pt x="0" y="94627"/>
                      <a:pt x="0" y="60960"/>
                    </a:cubicBezTo>
                    <a:cubicBezTo>
                      <a:pt x="0" y="27293"/>
                      <a:pt x="27293" y="0"/>
                      <a:pt x="60960" y="0"/>
                    </a:cubicBezTo>
                    <a:cubicBezTo>
                      <a:pt x="94627" y="0"/>
                      <a:pt x="121919" y="27293"/>
                      <a:pt x="121919" y="609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0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A498FABA-589A-45F9-F228-D841249ACED4}"/>
                  </a:ext>
                </a:extLst>
              </p:cNvPr>
              <p:cNvSpPr/>
              <p:nvPr/>
            </p:nvSpPr>
            <p:spPr>
              <a:xfrm>
                <a:off x="7590036" y="2721285"/>
                <a:ext cx="121919" cy="121919"/>
              </a:xfrm>
              <a:custGeom>
                <a:avLst/>
                <a:gdLst>
                  <a:gd name="connsiteX0" fmla="*/ 121919 w 121919"/>
                  <a:gd name="connsiteY0" fmla="*/ 60960 h 121919"/>
                  <a:gd name="connsiteX1" fmla="*/ 60960 w 121919"/>
                  <a:gd name="connsiteY1" fmla="*/ 121920 h 121919"/>
                  <a:gd name="connsiteX2" fmla="*/ 0 w 121919"/>
                  <a:gd name="connsiteY2" fmla="*/ 60960 h 121919"/>
                  <a:gd name="connsiteX3" fmla="*/ 60960 w 121919"/>
                  <a:gd name="connsiteY3" fmla="*/ 0 h 121919"/>
                  <a:gd name="connsiteX4" fmla="*/ 121919 w 121919"/>
                  <a:gd name="connsiteY4" fmla="*/ 60960 h 12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9" h="121919">
                    <a:moveTo>
                      <a:pt x="121919" y="60960"/>
                    </a:moveTo>
                    <a:cubicBezTo>
                      <a:pt x="121919" y="94627"/>
                      <a:pt x="94627" y="121920"/>
                      <a:pt x="60960" y="121920"/>
                    </a:cubicBezTo>
                    <a:cubicBezTo>
                      <a:pt x="27292" y="121920"/>
                      <a:pt x="0" y="94627"/>
                      <a:pt x="0" y="60960"/>
                    </a:cubicBezTo>
                    <a:cubicBezTo>
                      <a:pt x="0" y="27293"/>
                      <a:pt x="27293" y="0"/>
                      <a:pt x="60960" y="0"/>
                    </a:cubicBezTo>
                    <a:cubicBezTo>
                      <a:pt x="94627" y="0"/>
                      <a:pt x="121919" y="27293"/>
                      <a:pt x="121919" y="609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0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0AAA38B-7276-E8D1-663C-BBBBCF8B942B}"/>
                  </a:ext>
                </a:extLst>
              </p:cNvPr>
              <p:cNvSpPr/>
              <p:nvPr/>
            </p:nvSpPr>
            <p:spPr>
              <a:xfrm>
                <a:off x="7590036" y="2962172"/>
                <a:ext cx="121919" cy="121919"/>
              </a:xfrm>
              <a:custGeom>
                <a:avLst/>
                <a:gdLst>
                  <a:gd name="connsiteX0" fmla="*/ 121919 w 121919"/>
                  <a:gd name="connsiteY0" fmla="*/ 60960 h 121919"/>
                  <a:gd name="connsiteX1" fmla="*/ 60960 w 121919"/>
                  <a:gd name="connsiteY1" fmla="*/ 121920 h 121919"/>
                  <a:gd name="connsiteX2" fmla="*/ 0 w 121919"/>
                  <a:gd name="connsiteY2" fmla="*/ 60960 h 121919"/>
                  <a:gd name="connsiteX3" fmla="*/ 60960 w 121919"/>
                  <a:gd name="connsiteY3" fmla="*/ 0 h 121919"/>
                  <a:gd name="connsiteX4" fmla="*/ 121919 w 121919"/>
                  <a:gd name="connsiteY4" fmla="*/ 60960 h 12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9" h="121919">
                    <a:moveTo>
                      <a:pt x="121919" y="60960"/>
                    </a:moveTo>
                    <a:cubicBezTo>
                      <a:pt x="121919" y="94627"/>
                      <a:pt x="94627" y="121920"/>
                      <a:pt x="60960" y="121920"/>
                    </a:cubicBezTo>
                    <a:cubicBezTo>
                      <a:pt x="27292" y="121920"/>
                      <a:pt x="0" y="94627"/>
                      <a:pt x="0" y="60960"/>
                    </a:cubicBezTo>
                    <a:cubicBezTo>
                      <a:pt x="0" y="27293"/>
                      <a:pt x="27293" y="0"/>
                      <a:pt x="60960" y="0"/>
                    </a:cubicBezTo>
                    <a:cubicBezTo>
                      <a:pt x="94627" y="0"/>
                      <a:pt x="121919" y="27293"/>
                      <a:pt x="121919" y="609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0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412611D-E45E-9C20-6812-B4AF05F88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7211288" y="2084712"/>
              <a:ext cx="1741725" cy="398651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F5B9281-55F7-B9CA-12C5-5D60C02E3B72}"/>
                </a:ext>
              </a:extLst>
            </p:cNvPr>
            <p:cNvSpPr txBox="1"/>
            <p:nvPr/>
          </p:nvSpPr>
          <p:spPr>
            <a:xfrm rot="16200000">
              <a:off x="4498466" y="2039967"/>
              <a:ext cx="21601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104862"/>
                  </a:solidFill>
                  <a:latin typeface="Alexandria Black" pitchFamily="2" charset="-78"/>
                  <a:cs typeface="Alexandria Black" pitchFamily="2" charset="-78"/>
                </a:rPr>
                <a:t>Gift Coupon </a:t>
              </a:r>
              <a:endParaRPr lang="en-PK" sz="2400" dirty="0">
                <a:solidFill>
                  <a:srgbClr val="104862"/>
                </a:solidFill>
                <a:latin typeface="Alexandria Black" pitchFamily="2" charset="-78"/>
                <a:cs typeface="Alexandria Black" pitchFamily="2" charset="-78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1ED9E33-C855-05B9-C506-603822CCB195}"/>
                </a:ext>
              </a:extLst>
            </p:cNvPr>
            <p:cNvSpPr txBox="1"/>
            <p:nvPr/>
          </p:nvSpPr>
          <p:spPr>
            <a:xfrm>
              <a:off x="5929452" y="1851044"/>
              <a:ext cx="13149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lexandria" pitchFamily="2" charset="-78"/>
                  <a:cs typeface="Alexandria" pitchFamily="2" charset="-78"/>
                </a:rPr>
                <a:t>60$ </a:t>
              </a:r>
              <a:endParaRPr lang="en-PK" sz="4000" b="1" dirty="0">
                <a:solidFill>
                  <a:schemeClr val="bg1"/>
                </a:solidFill>
                <a:latin typeface="Alexandria" pitchFamily="2" charset="-78"/>
                <a:cs typeface="Alexandria" pitchFamily="2" charset="-78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6850AFA-0F9C-B3AF-3623-208ACA56F9A6}"/>
                </a:ext>
              </a:extLst>
            </p:cNvPr>
            <p:cNvSpPr txBox="1"/>
            <p:nvPr/>
          </p:nvSpPr>
          <p:spPr>
            <a:xfrm>
              <a:off x="5809382" y="1531467"/>
              <a:ext cx="16909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4F4F2"/>
                  </a:solidFill>
                  <a:latin typeface="Alexandria Black" pitchFamily="2" charset="-78"/>
                  <a:ea typeface="ADLaM Display" panose="02010000000000000000" pitchFamily="2" charset="0"/>
                  <a:cs typeface="Alexandria Black" pitchFamily="2" charset="-78"/>
                </a:rPr>
                <a:t>Special offer </a:t>
              </a:r>
              <a:endParaRPr lang="en-PK" sz="1600" dirty="0">
                <a:solidFill>
                  <a:srgbClr val="F4F4F2"/>
                </a:solidFill>
                <a:latin typeface="Alexandria Black" pitchFamily="2" charset="-78"/>
                <a:ea typeface="ADLaM Display" panose="02010000000000000000" pitchFamily="2" charset="0"/>
                <a:cs typeface="Alexandria Black" pitchFamily="2" charset="-78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31A80E4-3B3F-E955-F294-FF78A5D0C908}"/>
                </a:ext>
              </a:extLst>
            </p:cNvPr>
            <p:cNvSpPr txBox="1"/>
            <p:nvPr/>
          </p:nvSpPr>
          <p:spPr>
            <a:xfrm>
              <a:off x="6115035" y="2600875"/>
              <a:ext cx="9437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4F4F2"/>
                  </a:solidFill>
                  <a:latin typeface="Alexandria Black" pitchFamily="2" charset="-78"/>
                  <a:cs typeface="Alexandria Black" pitchFamily="2" charset="-78"/>
                </a:rPr>
                <a:t>Value</a:t>
              </a:r>
              <a:r>
                <a:rPr lang="en-US" dirty="0"/>
                <a:t> </a:t>
              </a:r>
              <a:endParaRPr lang="en-PK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64D114-8A42-8BFA-3B02-AB715E1F5495}"/>
                </a:ext>
              </a:extLst>
            </p:cNvPr>
            <p:cNvSpPr txBox="1"/>
            <p:nvPr/>
          </p:nvSpPr>
          <p:spPr>
            <a:xfrm>
              <a:off x="3524350" y="1250542"/>
              <a:ext cx="7184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04862"/>
                  </a:solidFill>
                  <a:latin typeface="Alexandria Black" pitchFamily="2" charset="-78"/>
                  <a:cs typeface="Alexandria Black" pitchFamily="2" charset="-78"/>
                </a:rPr>
                <a:t>Brand</a:t>
              </a:r>
              <a:r>
                <a:rPr lang="en-US" dirty="0">
                  <a:solidFill>
                    <a:srgbClr val="104862"/>
                  </a:solidFill>
                </a:rPr>
                <a:t> </a:t>
              </a:r>
              <a:endParaRPr lang="en-PK" dirty="0">
                <a:solidFill>
                  <a:srgbClr val="104862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C7F9D76-D105-6CEE-E2A6-C058107CF0FB}"/>
                </a:ext>
              </a:extLst>
            </p:cNvPr>
            <p:cNvSpPr txBox="1"/>
            <p:nvPr/>
          </p:nvSpPr>
          <p:spPr>
            <a:xfrm>
              <a:off x="3522791" y="1651682"/>
              <a:ext cx="1553355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0" dirty="0">
                  <a:solidFill>
                    <a:srgbClr val="104862"/>
                  </a:solidFill>
                  <a:effectLst/>
                  <a:latin typeface="Open Sans" panose="020B0606030504020204" pitchFamily="34" charset="0"/>
                </a:rPr>
                <a:t>Lorem Ipsum is simply dummy text of the printing and typesetting industry. Lorem Ipsum has been the industry's standard dummy text ever since the 1500s, when an unknown printer took a galley of type and scrambled it to make a type specimen book.</a:t>
              </a:r>
              <a:endParaRPr lang="en-PK" sz="700" dirty="0">
                <a:solidFill>
                  <a:srgbClr val="104862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18AC497-6590-419C-5E6A-68C9404454D6}"/>
                </a:ext>
              </a:extLst>
            </p:cNvPr>
            <p:cNvSpPr txBox="1"/>
            <p:nvPr/>
          </p:nvSpPr>
          <p:spPr>
            <a:xfrm>
              <a:off x="3607561" y="2847760"/>
              <a:ext cx="1247803" cy="30777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4F4F2"/>
                  </a:solidFill>
                  <a:latin typeface="Alexandria" pitchFamily="2" charset="-78"/>
                  <a:cs typeface="Alexandria" pitchFamily="2" charset="-78"/>
                </a:rPr>
                <a:t>SHOP NOW</a:t>
              </a:r>
              <a:endParaRPr lang="en-PK" sz="1400" b="1" dirty="0">
                <a:solidFill>
                  <a:srgbClr val="F4F4F2"/>
                </a:solidFill>
                <a:latin typeface="Alexandria" pitchFamily="2" charset="-78"/>
                <a:cs typeface="Alexandria" pitchFamily="2" charset="-78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1AED6B3-8356-157E-FD6E-F107FCD28010}"/>
              </a:ext>
            </a:extLst>
          </p:cNvPr>
          <p:cNvGrpSpPr/>
          <p:nvPr/>
        </p:nvGrpSpPr>
        <p:grpSpPr>
          <a:xfrm>
            <a:off x="3279710" y="926887"/>
            <a:ext cx="5501515" cy="2490780"/>
            <a:chOff x="3162650" y="1027650"/>
            <a:chExt cx="5501515" cy="249078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911B128-7FDA-92FB-65C4-BA2550723D8A}"/>
                </a:ext>
              </a:extLst>
            </p:cNvPr>
            <p:cNvSpPr/>
            <p:nvPr/>
          </p:nvSpPr>
          <p:spPr>
            <a:xfrm>
              <a:off x="3290379" y="1214434"/>
              <a:ext cx="5210718" cy="2139213"/>
            </a:xfrm>
            <a:custGeom>
              <a:avLst/>
              <a:gdLst>
                <a:gd name="connsiteX0" fmla="*/ 5210719 w 5210718"/>
                <a:gd name="connsiteY0" fmla="*/ 2139214 h 2139213"/>
                <a:gd name="connsiteX1" fmla="*/ 0 w 5210718"/>
                <a:gd name="connsiteY1" fmla="*/ 2139214 h 2139213"/>
                <a:gd name="connsiteX2" fmla="*/ 0 w 5210718"/>
                <a:gd name="connsiteY2" fmla="*/ 0 h 2139213"/>
                <a:gd name="connsiteX3" fmla="*/ 5210719 w 5210718"/>
                <a:gd name="connsiteY3" fmla="*/ 0 h 2139213"/>
                <a:gd name="connsiteX4" fmla="*/ 5210719 w 5210718"/>
                <a:gd name="connsiteY4" fmla="*/ 2139214 h 213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0718" h="2139213">
                  <a:moveTo>
                    <a:pt x="5210719" y="2139214"/>
                  </a:moveTo>
                  <a:lnTo>
                    <a:pt x="0" y="2139214"/>
                  </a:lnTo>
                  <a:lnTo>
                    <a:pt x="0" y="0"/>
                  </a:lnTo>
                  <a:cubicBezTo>
                    <a:pt x="85153" y="0"/>
                    <a:pt x="3558997" y="0"/>
                    <a:pt x="5210719" y="0"/>
                  </a:cubicBezTo>
                  <a:lnTo>
                    <a:pt x="5210719" y="2139214"/>
                  </a:lnTo>
                  <a:close/>
                </a:path>
              </a:pathLst>
            </a:custGeom>
            <a:solidFill>
              <a:srgbClr val="F4F4F2"/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4EB5E96-5288-FD0E-7A54-CD14089C4781}"/>
                </a:ext>
              </a:extLst>
            </p:cNvPr>
            <p:cNvSpPr/>
            <p:nvPr/>
          </p:nvSpPr>
          <p:spPr>
            <a:xfrm>
              <a:off x="5693256" y="1214433"/>
              <a:ext cx="1969949" cy="2139213"/>
            </a:xfrm>
            <a:custGeom>
              <a:avLst/>
              <a:gdLst>
                <a:gd name="connsiteX0" fmla="*/ 0 w 1969949"/>
                <a:gd name="connsiteY0" fmla="*/ 0 h 2139213"/>
                <a:gd name="connsiteX1" fmla="*/ 1969950 w 1969949"/>
                <a:gd name="connsiteY1" fmla="*/ 0 h 2139213"/>
                <a:gd name="connsiteX2" fmla="*/ 1969950 w 1969949"/>
                <a:gd name="connsiteY2" fmla="*/ 2139214 h 2139213"/>
                <a:gd name="connsiteX3" fmla="*/ 0 w 1969949"/>
                <a:gd name="connsiteY3" fmla="*/ 2139214 h 213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9949" h="2139213">
                  <a:moveTo>
                    <a:pt x="0" y="0"/>
                  </a:moveTo>
                  <a:lnTo>
                    <a:pt x="1969950" y="0"/>
                  </a:lnTo>
                  <a:lnTo>
                    <a:pt x="1969950" y="2139214"/>
                  </a:lnTo>
                  <a:lnTo>
                    <a:pt x="0" y="213921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03CD14C-BB45-0404-8851-F9C76CCA5F42}"/>
                </a:ext>
              </a:extLst>
            </p:cNvPr>
            <p:cNvSpPr/>
            <p:nvPr/>
          </p:nvSpPr>
          <p:spPr>
            <a:xfrm>
              <a:off x="5946221" y="1890993"/>
              <a:ext cx="1381593" cy="9524"/>
            </a:xfrm>
            <a:custGeom>
              <a:avLst/>
              <a:gdLst>
                <a:gd name="connsiteX0" fmla="*/ 0 w 1381593"/>
                <a:gd name="connsiteY0" fmla="*/ 0 h 9524"/>
                <a:gd name="connsiteX1" fmla="*/ 1381594 w 1381593"/>
                <a:gd name="connsiteY1" fmla="*/ 0 h 9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81593" h="9524">
                  <a:moveTo>
                    <a:pt x="0" y="0"/>
                  </a:moveTo>
                  <a:lnTo>
                    <a:pt x="1381594" y="0"/>
                  </a:lnTo>
                </a:path>
              </a:pathLst>
            </a:custGeom>
            <a:ln w="2714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AA667FE-9075-E1D6-46C6-54BAFF5BCACF}"/>
                </a:ext>
              </a:extLst>
            </p:cNvPr>
            <p:cNvSpPr/>
            <p:nvPr/>
          </p:nvSpPr>
          <p:spPr>
            <a:xfrm>
              <a:off x="3162650" y="1093181"/>
              <a:ext cx="326134" cy="326135"/>
            </a:xfrm>
            <a:custGeom>
              <a:avLst/>
              <a:gdLst>
                <a:gd name="connsiteX0" fmla="*/ 326134 w 326134"/>
                <a:gd name="connsiteY0" fmla="*/ 163068 h 326135"/>
                <a:gd name="connsiteX1" fmla="*/ 163067 w 326134"/>
                <a:gd name="connsiteY1" fmla="*/ 326135 h 326135"/>
                <a:gd name="connsiteX2" fmla="*/ 0 w 326134"/>
                <a:gd name="connsiteY2" fmla="*/ 163068 h 326135"/>
                <a:gd name="connsiteX3" fmla="*/ 163067 w 326134"/>
                <a:gd name="connsiteY3" fmla="*/ 0 h 326135"/>
                <a:gd name="connsiteX4" fmla="*/ 326134 w 326134"/>
                <a:gd name="connsiteY4" fmla="*/ 163068 h 3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134" h="326135">
                  <a:moveTo>
                    <a:pt x="326134" y="163068"/>
                  </a:moveTo>
                  <a:cubicBezTo>
                    <a:pt x="326134" y="253127"/>
                    <a:pt x="253127" y="326135"/>
                    <a:pt x="163067" y="326135"/>
                  </a:cubicBezTo>
                  <a:cubicBezTo>
                    <a:pt x="73008" y="326135"/>
                    <a:pt x="0" y="253127"/>
                    <a:pt x="0" y="163068"/>
                  </a:cubicBezTo>
                  <a:cubicBezTo>
                    <a:pt x="0" y="73008"/>
                    <a:pt x="73008" y="0"/>
                    <a:pt x="163067" y="0"/>
                  </a:cubicBezTo>
                  <a:cubicBezTo>
                    <a:pt x="253127" y="0"/>
                    <a:pt x="326134" y="73008"/>
                    <a:pt x="326134" y="163068"/>
                  </a:cubicBezTo>
                  <a:close/>
                </a:path>
              </a:pathLst>
            </a:custGeom>
            <a:solidFill>
              <a:srgbClr val="FFFFFF"/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C496710-6088-FBCB-B75A-62DE88FDE687}"/>
                </a:ext>
              </a:extLst>
            </p:cNvPr>
            <p:cNvSpPr/>
            <p:nvPr/>
          </p:nvSpPr>
          <p:spPr>
            <a:xfrm>
              <a:off x="3162650" y="3190580"/>
              <a:ext cx="326134" cy="326135"/>
            </a:xfrm>
            <a:custGeom>
              <a:avLst/>
              <a:gdLst>
                <a:gd name="connsiteX0" fmla="*/ 326134 w 326134"/>
                <a:gd name="connsiteY0" fmla="*/ 163068 h 326135"/>
                <a:gd name="connsiteX1" fmla="*/ 163067 w 326134"/>
                <a:gd name="connsiteY1" fmla="*/ 326135 h 326135"/>
                <a:gd name="connsiteX2" fmla="*/ 0 w 326134"/>
                <a:gd name="connsiteY2" fmla="*/ 163068 h 326135"/>
                <a:gd name="connsiteX3" fmla="*/ 163067 w 326134"/>
                <a:gd name="connsiteY3" fmla="*/ 0 h 326135"/>
                <a:gd name="connsiteX4" fmla="*/ 326134 w 326134"/>
                <a:gd name="connsiteY4" fmla="*/ 163068 h 3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134" h="326135">
                  <a:moveTo>
                    <a:pt x="326134" y="163068"/>
                  </a:moveTo>
                  <a:cubicBezTo>
                    <a:pt x="326134" y="253127"/>
                    <a:pt x="253127" y="326135"/>
                    <a:pt x="163067" y="326135"/>
                  </a:cubicBezTo>
                  <a:cubicBezTo>
                    <a:pt x="73008" y="326135"/>
                    <a:pt x="0" y="253127"/>
                    <a:pt x="0" y="163068"/>
                  </a:cubicBezTo>
                  <a:cubicBezTo>
                    <a:pt x="0" y="73008"/>
                    <a:pt x="73008" y="0"/>
                    <a:pt x="163067" y="0"/>
                  </a:cubicBezTo>
                  <a:cubicBezTo>
                    <a:pt x="253127" y="0"/>
                    <a:pt x="326134" y="73008"/>
                    <a:pt x="326134" y="163068"/>
                  </a:cubicBezTo>
                  <a:close/>
                </a:path>
              </a:pathLst>
            </a:custGeom>
            <a:solidFill>
              <a:srgbClr val="FFFFFF"/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D489697-D01E-D531-45C3-AFFB805D34FB}"/>
                </a:ext>
              </a:extLst>
            </p:cNvPr>
            <p:cNvSpPr/>
            <p:nvPr/>
          </p:nvSpPr>
          <p:spPr>
            <a:xfrm>
              <a:off x="8338031" y="1027650"/>
              <a:ext cx="326134" cy="326135"/>
            </a:xfrm>
            <a:custGeom>
              <a:avLst/>
              <a:gdLst>
                <a:gd name="connsiteX0" fmla="*/ 326135 w 326134"/>
                <a:gd name="connsiteY0" fmla="*/ 163068 h 326135"/>
                <a:gd name="connsiteX1" fmla="*/ 163067 w 326134"/>
                <a:gd name="connsiteY1" fmla="*/ 326135 h 326135"/>
                <a:gd name="connsiteX2" fmla="*/ 0 w 326134"/>
                <a:gd name="connsiteY2" fmla="*/ 163068 h 326135"/>
                <a:gd name="connsiteX3" fmla="*/ 163067 w 326134"/>
                <a:gd name="connsiteY3" fmla="*/ 0 h 326135"/>
                <a:gd name="connsiteX4" fmla="*/ 326135 w 326134"/>
                <a:gd name="connsiteY4" fmla="*/ 163068 h 3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134" h="326135">
                  <a:moveTo>
                    <a:pt x="326135" y="163068"/>
                  </a:moveTo>
                  <a:cubicBezTo>
                    <a:pt x="326135" y="253127"/>
                    <a:pt x="253127" y="326135"/>
                    <a:pt x="163067" y="326135"/>
                  </a:cubicBezTo>
                  <a:cubicBezTo>
                    <a:pt x="73008" y="326135"/>
                    <a:pt x="0" y="253127"/>
                    <a:pt x="0" y="163068"/>
                  </a:cubicBezTo>
                  <a:cubicBezTo>
                    <a:pt x="0" y="73008"/>
                    <a:pt x="73008" y="0"/>
                    <a:pt x="163067" y="0"/>
                  </a:cubicBezTo>
                  <a:cubicBezTo>
                    <a:pt x="253127" y="0"/>
                    <a:pt x="326135" y="73008"/>
                    <a:pt x="326135" y="163068"/>
                  </a:cubicBezTo>
                  <a:close/>
                </a:path>
              </a:pathLst>
            </a:custGeom>
            <a:solidFill>
              <a:srgbClr val="FFFFFF"/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699D982-B7C7-4A33-98FD-988E01842BFD}"/>
                </a:ext>
              </a:extLst>
            </p:cNvPr>
            <p:cNvSpPr/>
            <p:nvPr/>
          </p:nvSpPr>
          <p:spPr>
            <a:xfrm>
              <a:off x="8324600" y="3192295"/>
              <a:ext cx="326134" cy="326135"/>
            </a:xfrm>
            <a:custGeom>
              <a:avLst/>
              <a:gdLst>
                <a:gd name="connsiteX0" fmla="*/ 326134 w 326134"/>
                <a:gd name="connsiteY0" fmla="*/ 163068 h 326135"/>
                <a:gd name="connsiteX1" fmla="*/ 163067 w 326134"/>
                <a:gd name="connsiteY1" fmla="*/ 326135 h 326135"/>
                <a:gd name="connsiteX2" fmla="*/ 0 w 326134"/>
                <a:gd name="connsiteY2" fmla="*/ 163068 h 326135"/>
                <a:gd name="connsiteX3" fmla="*/ 163067 w 326134"/>
                <a:gd name="connsiteY3" fmla="*/ 0 h 326135"/>
                <a:gd name="connsiteX4" fmla="*/ 326134 w 326134"/>
                <a:gd name="connsiteY4" fmla="*/ 163068 h 3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134" h="326135">
                  <a:moveTo>
                    <a:pt x="326134" y="163068"/>
                  </a:moveTo>
                  <a:cubicBezTo>
                    <a:pt x="326134" y="253127"/>
                    <a:pt x="253127" y="326135"/>
                    <a:pt x="163067" y="326135"/>
                  </a:cubicBezTo>
                  <a:cubicBezTo>
                    <a:pt x="73007" y="326135"/>
                    <a:pt x="0" y="253127"/>
                    <a:pt x="0" y="163068"/>
                  </a:cubicBezTo>
                  <a:cubicBezTo>
                    <a:pt x="0" y="73008"/>
                    <a:pt x="73007" y="0"/>
                    <a:pt x="163067" y="0"/>
                  </a:cubicBezTo>
                  <a:cubicBezTo>
                    <a:pt x="253127" y="0"/>
                    <a:pt x="326134" y="73008"/>
                    <a:pt x="326134" y="163068"/>
                  </a:cubicBezTo>
                  <a:close/>
                </a:path>
              </a:pathLst>
            </a:custGeom>
            <a:solidFill>
              <a:srgbClr val="FFFFFF"/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11C8020-4840-04AE-C7D3-181C40E47BF1}"/>
                </a:ext>
              </a:extLst>
            </p:cNvPr>
            <p:cNvSpPr/>
            <p:nvPr/>
          </p:nvSpPr>
          <p:spPr>
            <a:xfrm>
              <a:off x="7474499" y="1065654"/>
              <a:ext cx="326134" cy="326135"/>
            </a:xfrm>
            <a:custGeom>
              <a:avLst/>
              <a:gdLst>
                <a:gd name="connsiteX0" fmla="*/ 326134 w 326134"/>
                <a:gd name="connsiteY0" fmla="*/ 163068 h 326135"/>
                <a:gd name="connsiteX1" fmla="*/ 163067 w 326134"/>
                <a:gd name="connsiteY1" fmla="*/ 326135 h 326135"/>
                <a:gd name="connsiteX2" fmla="*/ 0 w 326134"/>
                <a:gd name="connsiteY2" fmla="*/ 163068 h 326135"/>
                <a:gd name="connsiteX3" fmla="*/ 163067 w 326134"/>
                <a:gd name="connsiteY3" fmla="*/ 0 h 326135"/>
                <a:gd name="connsiteX4" fmla="*/ 326134 w 326134"/>
                <a:gd name="connsiteY4" fmla="*/ 163068 h 3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134" h="326135">
                  <a:moveTo>
                    <a:pt x="326134" y="163068"/>
                  </a:moveTo>
                  <a:cubicBezTo>
                    <a:pt x="326134" y="253127"/>
                    <a:pt x="253127" y="326135"/>
                    <a:pt x="163067" y="326135"/>
                  </a:cubicBezTo>
                  <a:cubicBezTo>
                    <a:pt x="73008" y="326135"/>
                    <a:pt x="0" y="253127"/>
                    <a:pt x="0" y="163068"/>
                  </a:cubicBezTo>
                  <a:cubicBezTo>
                    <a:pt x="0" y="73008"/>
                    <a:pt x="73008" y="0"/>
                    <a:pt x="163067" y="0"/>
                  </a:cubicBezTo>
                  <a:cubicBezTo>
                    <a:pt x="253127" y="0"/>
                    <a:pt x="326134" y="73008"/>
                    <a:pt x="326134" y="163068"/>
                  </a:cubicBezTo>
                  <a:close/>
                </a:path>
              </a:pathLst>
            </a:custGeom>
            <a:solidFill>
              <a:srgbClr val="FFFFFF"/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A269DCE-79F2-93B2-0576-81F55BA8FB0F}"/>
                </a:ext>
              </a:extLst>
            </p:cNvPr>
            <p:cNvSpPr/>
            <p:nvPr/>
          </p:nvSpPr>
          <p:spPr>
            <a:xfrm>
              <a:off x="7474499" y="3190580"/>
              <a:ext cx="326134" cy="326135"/>
            </a:xfrm>
            <a:custGeom>
              <a:avLst/>
              <a:gdLst>
                <a:gd name="connsiteX0" fmla="*/ 326134 w 326134"/>
                <a:gd name="connsiteY0" fmla="*/ 163068 h 326135"/>
                <a:gd name="connsiteX1" fmla="*/ 163067 w 326134"/>
                <a:gd name="connsiteY1" fmla="*/ 326135 h 326135"/>
                <a:gd name="connsiteX2" fmla="*/ 0 w 326134"/>
                <a:gd name="connsiteY2" fmla="*/ 163068 h 326135"/>
                <a:gd name="connsiteX3" fmla="*/ 163067 w 326134"/>
                <a:gd name="connsiteY3" fmla="*/ 0 h 326135"/>
                <a:gd name="connsiteX4" fmla="*/ 326134 w 326134"/>
                <a:gd name="connsiteY4" fmla="*/ 163068 h 32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134" h="326135">
                  <a:moveTo>
                    <a:pt x="326134" y="163068"/>
                  </a:moveTo>
                  <a:cubicBezTo>
                    <a:pt x="326134" y="253127"/>
                    <a:pt x="253127" y="326135"/>
                    <a:pt x="163067" y="326135"/>
                  </a:cubicBezTo>
                  <a:cubicBezTo>
                    <a:pt x="73008" y="326135"/>
                    <a:pt x="0" y="253127"/>
                    <a:pt x="0" y="163068"/>
                  </a:cubicBezTo>
                  <a:cubicBezTo>
                    <a:pt x="0" y="73008"/>
                    <a:pt x="73008" y="0"/>
                    <a:pt x="163067" y="0"/>
                  </a:cubicBezTo>
                  <a:cubicBezTo>
                    <a:pt x="253127" y="0"/>
                    <a:pt x="326134" y="73008"/>
                    <a:pt x="326134" y="163068"/>
                  </a:cubicBezTo>
                  <a:close/>
                </a:path>
              </a:pathLst>
            </a:custGeom>
            <a:solidFill>
              <a:srgbClr val="FFFFFF"/>
            </a:solidFill>
            <a:ln w="90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grpSp>
          <p:nvGrpSpPr>
            <p:cNvPr id="69" name="Graphic 5">
              <a:extLst>
                <a:ext uri="{FF2B5EF4-FFF2-40B4-BE49-F238E27FC236}">
                  <a16:creationId xmlns:a16="http://schemas.microsoft.com/office/drawing/2014/main" id="{DB87E815-AC9D-45EC-E47B-D86FC6BD928B}"/>
                </a:ext>
              </a:extLst>
            </p:cNvPr>
            <p:cNvGrpSpPr/>
            <p:nvPr/>
          </p:nvGrpSpPr>
          <p:grpSpPr>
            <a:xfrm>
              <a:off x="7590036" y="1516757"/>
              <a:ext cx="128326" cy="1810669"/>
              <a:chOff x="7590036" y="1516757"/>
              <a:chExt cx="128326" cy="1810669"/>
            </a:xfrm>
            <a:solidFill>
              <a:srgbClr val="FFFFFF"/>
            </a:solidFill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BCCCE25-2056-3AA0-AE7D-69531FF9B521}"/>
                  </a:ext>
                </a:extLst>
              </p:cNvPr>
              <p:cNvSpPr/>
              <p:nvPr/>
            </p:nvSpPr>
            <p:spPr>
              <a:xfrm>
                <a:off x="7590036" y="1516757"/>
                <a:ext cx="121919" cy="121919"/>
              </a:xfrm>
              <a:custGeom>
                <a:avLst/>
                <a:gdLst>
                  <a:gd name="connsiteX0" fmla="*/ 121919 w 121919"/>
                  <a:gd name="connsiteY0" fmla="*/ 60960 h 121919"/>
                  <a:gd name="connsiteX1" fmla="*/ 60960 w 121919"/>
                  <a:gd name="connsiteY1" fmla="*/ 121920 h 121919"/>
                  <a:gd name="connsiteX2" fmla="*/ 0 w 121919"/>
                  <a:gd name="connsiteY2" fmla="*/ 60960 h 121919"/>
                  <a:gd name="connsiteX3" fmla="*/ 60960 w 121919"/>
                  <a:gd name="connsiteY3" fmla="*/ 0 h 121919"/>
                  <a:gd name="connsiteX4" fmla="*/ 121919 w 121919"/>
                  <a:gd name="connsiteY4" fmla="*/ 60960 h 12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9" h="121919">
                    <a:moveTo>
                      <a:pt x="121919" y="60960"/>
                    </a:moveTo>
                    <a:cubicBezTo>
                      <a:pt x="121919" y="94627"/>
                      <a:pt x="94627" y="121920"/>
                      <a:pt x="60960" y="121920"/>
                    </a:cubicBezTo>
                    <a:cubicBezTo>
                      <a:pt x="27292" y="121920"/>
                      <a:pt x="0" y="94627"/>
                      <a:pt x="0" y="60960"/>
                    </a:cubicBezTo>
                    <a:cubicBezTo>
                      <a:pt x="0" y="27293"/>
                      <a:pt x="27293" y="0"/>
                      <a:pt x="60960" y="0"/>
                    </a:cubicBezTo>
                    <a:cubicBezTo>
                      <a:pt x="94627" y="0"/>
                      <a:pt x="121919" y="27293"/>
                      <a:pt x="121919" y="609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0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EC012CFE-3112-C666-5051-E42F366EF9F2}"/>
                  </a:ext>
                </a:extLst>
              </p:cNvPr>
              <p:cNvSpPr/>
              <p:nvPr/>
            </p:nvSpPr>
            <p:spPr>
              <a:xfrm>
                <a:off x="7590036" y="1757643"/>
                <a:ext cx="121919" cy="121919"/>
              </a:xfrm>
              <a:custGeom>
                <a:avLst/>
                <a:gdLst>
                  <a:gd name="connsiteX0" fmla="*/ 121919 w 121919"/>
                  <a:gd name="connsiteY0" fmla="*/ 60960 h 121919"/>
                  <a:gd name="connsiteX1" fmla="*/ 60960 w 121919"/>
                  <a:gd name="connsiteY1" fmla="*/ 121920 h 121919"/>
                  <a:gd name="connsiteX2" fmla="*/ 0 w 121919"/>
                  <a:gd name="connsiteY2" fmla="*/ 60960 h 121919"/>
                  <a:gd name="connsiteX3" fmla="*/ 60960 w 121919"/>
                  <a:gd name="connsiteY3" fmla="*/ 0 h 121919"/>
                  <a:gd name="connsiteX4" fmla="*/ 121919 w 121919"/>
                  <a:gd name="connsiteY4" fmla="*/ 60960 h 12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9" h="121919">
                    <a:moveTo>
                      <a:pt x="121919" y="60960"/>
                    </a:moveTo>
                    <a:cubicBezTo>
                      <a:pt x="121919" y="94627"/>
                      <a:pt x="94627" y="121920"/>
                      <a:pt x="60960" y="121920"/>
                    </a:cubicBezTo>
                    <a:cubicBezTo>
                      <a:pt x="27292" y="121920"/>
                      <a:pt x="0" y="94627"/>
                      <a:pt x="0" y="60960"/>
                    </a:cubicBezTo>
                    <a:cubicBezTo>
                      <a:pt x="0" y="27293"/>
                      <a:pt x="27293" y="0"/>
                      <a:pt x="60960" y="0"/>
                    </a:cubicBezTo>
                    <a:cubicBezTo>
                      <a:pt x="94627" y="0"/>
                      <a:pt x="121919" y="27293"/>
                      <a:pt x="121919" y="609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0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32F6CA3F-B11F-EC22-E0FD-E6A4E8867D10}"/>
                  </a:ext>
                </a:extLst>
              </p:cNvPr>
              <p:cNvSpPr/>
              <p:nvPr/>
            </p:nvSpPr>
            <p:spPr>
              <a:xfrm>
                <a:off x="7590036" y="1998530"/>
                <a:ext cx="121919" cy="121919"/>
              </a:xfrm>
              <a:custGeom>
                <a:avLst/>
                <a:gdLst>
                  <a:gd name="connsiteX0" fmla="*/ 121919 w 121919"/>
                  <a:gd name="connsiteY0" fmla="*/ 60960 h 121919"/>
                  <a:gd name="connsiteX1" fmla="*/ 60960 w 121919"/>
                  <a:gd name="connsiteY1" fmla="*/ 121920 h 121919"/>
                  <a:gd name="connsiteX2" fmla="*/ 0 w 121919"/>
                  <a:gd name="connsiteY2" fmla="*/ 60960 h 121919"/>
                  <a:gd name="connsiteX3" fmla="*/ 60960 w 121919"/>
                  <a:gd name="connsiteY3" fmla="*/ 0 h 121919"/>
                  <a:gd name="connsiteX4" fmla="*/ 121919 w 121919"/>
                  <a:gd name="connsiteY4" fmla="*/ 60960 h 12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9" h="121919">
                    <a:moveTo>
                      <a:pt x="121919" y="60960"/>
                    </a:moveTo>
                    <a:cubicBezTo>
                      <a:pt x="121919" y="94627"/>
                      <a:pt x="94627" y="121920"/>
                      <a:pt x="60960" y="121920"/>
                    </a:cubicBezTo>
                    <a:cubicBezTo>
                      <a:pt x="27292" y="121920"/>
                      <a:pt x="0" y="94627"/>
                      <a:pt x="0" y="60960"/>
                    </a:cubicBezTo>
                    <a:cubicBezTo>
                      <a:pt x="0" y="27293"/>
                      <a:pt x="27293" y="0"/>
                      <a:pt x="60960" y="0"/>
                    </a:cubicBezTo>
                    <a:cubicBezTo>
                      <a:pt x="94627" y="0"/>
                      <a:pt x="121919" y="27293"/>
                      <a:pt x="121919" y="609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0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B03732A5-4673-7C98-7770-6FFEBA564BF6}"/>
                  </a:ext>
                </a:extLst>
              </p:cNvPr>
              <p:cNvSpPr/>
              <p:nvPr/>
            </p:nvSpPr>
            <p:spPr>
              <a:xfrm>
                <a:off x="7590036" y="2239417"/>
                <a:ext cx="121919" cy="121919"/>
              </a:xfrm>
              <a:custGeom>
                <a:avLst/>
                <a:gdLst>
                  <a:gd name="connsiteX0" fmla="*/ 121919 w 121919"/>
                  <a:gd name="connsiteY0" fmla="*/ 60960 h 121919"/>
                  <a:gd name="connsiteX1" fmla="*/ 60960 w 121919"/>
                  <a:gd name="connsiteY1" fmla="*/ 121920 h 121919"/>
                  <a:gd name="connsiteX2" fmla="*/ 0 w 121919"/>
                  <a:gd name="connsiteY2" fmla="*/ 60960 h 121919"/>
                  <a:gd name="connsiteX3" fmla="*/ 60960 w 121919"/>
                  <a:gd name="connsiteY3" fmla="*/ 0 h 121919"/>
                  <a:gd name="connsiteX4" fmla="*/ 121919 w 121919"/>
                  <a:gd name="connsiteY4" fmla="*/ 60960 h 12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9" h="121919">
                    <a:moveTo>
                      <a:pt x="121919" y="60960"/>
                    </a:moveTo>
                    <a:cubicBezTo>
                      <a:pt x="121919" y="94627"/>
                      <a:pt x="94627" y="121920"/>
                      <a:pt x="60960" y="121920"/>
                    </a:cubicBezTo>
                    <a:cubicBezTo>
                      <a:pt x="27292" y="121920"/>
                      <a:pt x="0" y="94627"/>
                      <a:pt x="0" y="60960"/>
                    </a:cubicBezTo>
                    <a:cubicBezTo>
                      <a:pt x="0" y="27293"/>
                      <a:pt x="27293" y="0"/>
                      <a:pt x="60960" y="0"/>
                    </a:cubicBezTo>
                    <a:cubicBezTo>
                      <a:pt x="94627" y="0"/>
                      <a:pt x="121919" y="27293"/>
                      <a:pt x="121919" y="609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0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A338D03-4ADE-749A-4715-F7A2FA073448}"/>
                  </a:ext>
                </a:extLst>
              </p:cNvPr>
              <p:cNvSpPr/>
              <p:nvPr/>
            </p:nvSpPr>
            <p:spPr>
              <a:xfrm>
                <a:off x="7590036" y="2480398"/>
                <a:ext cx="121919" cy="121919"/>
              </a:xfrm>
              <a:custGeom>
                <a:avLst/>
                <a:gdLst>
                  <a:gd name="connsiteX0" fmla="*/ 121919 w 121919"/>
                  <a:gd name="connsiteY0" fmla="*/ 60960 h 121919"/>
                  <a:gd name="connsiteX1" fmla="*/ 60960 w 121919"/>
                  <a:gd name="connsiteY1" fmla="*/ 121920 h 121919"/>
                  <a:gd name="connsiteX2" fmla="*/ 0 w 121919"/>
                  <a:gd name="connsiteY2" fmla="*/ 60960 h 121919"/>
                  <a:gd name="connsiteX3" fmla="*/ 60960 w 121919"/>
                  <a:gd name="connsiteY3" fmla="*/ 0 h 121919"/>
                  <a:gd name="connsiteX4" fmla="*/ 121919 w 121919"/>
                  <a:gd name="connsiteY4" fmla="*/ 60960 h 12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9" h="121919">
                    <a:moveTo>
                      <a:pt x="121919" y="60960"/>
                    </a:moveTo>
                    <a:cubicBezTo>
                      <a:pt x="121919" y="94627"/>
                      <a:pt x="94627" y="121920"/>
                      <a:pt x="60960" y="121920"/>
                    </a:cubicBezTo>
                    <a:cubicBezTo>
                      <a:pt x="27292" y="121920"/>
                      <a:pt x="0" y="94627"/>
                      <a:pt x="0" y="60960"/>
                    </a:cubicBezTo>
                    <a:cubicBezTo>
                      <a:pt x="0" y="27293"/>
                      <a:pt x="27293" y="0"/>
                      <a:pt x="60960" y="0"/>
                    </a:cubicBezTo>
                    <a:cubicBezTo>
                      <a:pt x="94627" y="0"/>
                      <a:pt x="121919" y="27293"/>
                      <a:pt x="121919" y="609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0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31BB1222-9233-7ED1-88AE-463256CB596C}"/>
                  </a:ext>
                </a:extLst>
              </p:cNvPr>
              <p:cNvSpPr/>
              <p:nvPr/>
            </p:nvSpPr>
            <p:spPr>
              <a:xfrm>
                <a:off x="7590036" y="2721285"/>
                <a:ext cx="121919" cy="121919"/>
              </a:xfrm>
              <a:custGeom>
                <a:avLst/>
                <a:gdLst>
                  <a:gd name="connsiteX0" fmla="*/ 121919 w 121919"/>
                  <a:gd name="connsiteY0" fmla="*/ 60960 h 121919"/>
                  <a:gd name="connsiteX1" fmla="*/ 60960 w 121919"/>
                  <a:gd name="connsiteY1" fmla="*/ 121920 h 121919"/>
                  <a:gd name="connsiteX2" fmla="*/ 0 w 121919"/>
                  <a:gd name="connsiteY2" fmla="*/ 60960 h 121919"/>
                  <a:gd name="connsiteX3" fmla="*/ 60960 w 121919"/>
                  <a:gd name="connsiteY3" fmla="*/ 0 h 121919"/>
                  <a:gd name="connsiteX4" fmla="*/ 121919 w 121919"/>
                  <a:gd name="connsiteY4" fmla="*/ 60960 h 12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9" h="121919">
                    <a:moveTo>
                      <a:pt x="121919" y="60960"/>
                    </a:moveTo>
                    <a:cubicBezTo>
                      <a:pt x="121919" y="94627"/>
                      <a:pt x="94627" y="121920"/>
                      <a:pt x="60960" y="121920"/>
                    </a:cubicBezTo>
                    <a:cubicBezTo>
                      <a:pt x="27292" y="121920"/>
                      <a:pt x="0" y="94627"/>
                      <a:pt x="0" y="60960"/>
                    </a:cubicBezTo>
                    <a:cubicBezTo>
                      <a:pt x="0" y="27293"/>
                      <a:pt x="27293" y="0"/>
                      <a:pt x="60960" y="0"/>
                    </a:cubicBezTo>
                    <a:cubicBezTo>
                      <a:pt x="94627" y="0"/>
                      <a:pt x="121919" y="27293"/>
                      <a:pt x="121919" y="609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0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B25F4445-16E1-241F-962B-C338AF57B01A}"/>
                  </a:ext>
                </a:extLst>
              </p:cNvPr>
              <p:cNvSpPr/>
              <p:nvPr/>
            </p:nvSpPr>
            <p:spPr>
              <a:xfrm>
                <a:off x="7590036" y="2962172"/>
                <a:ext cx="121919" cy="121919"/>
              </a:xfrm>
              <a:custGeom>
                <a:avLst/>
                <a:gdLst>
                  <a:gd name="connsiteX0" fmla="*/ 121919 w 121919"/>
                  <a:gd name="connsiteY0" fmla="*/ 60960 h 121919"/>
                  <a:gd name="connsiteX1" fmla="*/ 60960 w 121919"/>
                  <a:gd name="connsiteY1" fmla="*/ 121920 h 121919"/>
                  <a:gd name="connsiteX2" fmla="*/ 0 w 121919"/>
                  <a:gd name="connsiteY2" fmla="*/ 60960 h 121919"/>
                  <a:gd name="connsiteX3" fmla="*/ 60960 w 121919"/>
                  <a:gd name="connsiteY3" fmla="*/ 0 h 121919"/>
                  <a:gd name="connsiteX4" fmla="*/ 121919 w 121919"/>
                  <a:gd name="connsiteY4" fmla="*/ 60960 h 12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919" h="121919">
                    <a:moveTo>
                      <a:pt x="121919" y="60960"/>
                    </a:moveTo>
                    <a:cubicBezTo>
                      <a:pt x="121919" y="94627"/>
                      <a:pt x="94627" y="121920"/>
                      <a:pt x="60960" y="121920"/>
                    </a:cubicBezTo>
                    <a:cubicBezTo>
                      <a:pt x="27292" y="121920"/>
                      <a:pt x="0" y="94627"/>
                      <a:pt x="0" y="60960"/>
                    </a:cubicBezTo>
                    <a:cubicBezTo>
                      <a:pt x="0" y="27293"/>
                      <a:pt x="27293" y="0"/>
                      <a:pt x="60960" y="0"/>
                    </a:cubicBezTo>
                    <a:cubicBezTo>
                      <a:pt x="94627" y="0"/>
                      <a:pt x="121919" y="27293"/>
                      <a:pt x="121919" y="609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0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PK"/>
              </a:p>
            </p:txBody>
          </p:sp>
        </p:grpSp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06946028-8B1C-A6CF-D7F3-610BA4FF0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7211288" y="2084712"/>
              <a:ext cx="1741725" cy="398651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BF0A2F1-F6ED-B772-9EA4-D552620DC67B}"/>
                </a:ext>
              </a:extLst>
            </p:cNvPr>
            <p:cNvSpPr txBox="1"/>
            <p:nvPr/>
          </p:nvSpPr>
          <p:spPr>
            <a:xfrm rot="16200000">
              <a:off x="4498466" y="2039967"/>
              <a:ext cx="21601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104862"/>
                  </a:solidFill>
                  <a:latin typeface="Alexandria Black" pitchFamily="2" charset="-78"/>
                  <a:cs typeface="Alexandria Black" pitchFamily="2" charset="-78"/>
                </a:rPr>
                <a:t>Gift Coupon </a:t>
              </a:r>
              <a:endParaRPr lang="en-PK" sz="2400" dirty="0">
                <a:solidFill>
                  <a:srgbClr val="104862"/>
                </a:solidFill>
                <a:latin typeface="Alexandria Black" pitchFamily="2" charset="-78"/>
                <a:cs typeface="Alexandria Black" pitchFamily="2" charset="-78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56BD57E-0C7D-4F22-59DB-C25A9607E797}"/>
                </a:ext>
              </a:extLst>
            </p:cNvPr>
            <p:cNvSpPr txBox="1"/>
            <p:nvPr/>
          </p:nvSpPr>
          <p:spPr>
            <a:xfrm>
              <a:off x="5929452" y="1851044"/>
              <a:ext cx="13149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lexandria" pitchFamily="2" charset="-78"/>
                  <a:cs typeface="Alexandria" pitchFamily="2" charset="-78"/>
                </a:rPr>
                <a:t>60$ </a:t>
              </a:r>
              <a:endParaRPr lang="en-PK" sz="4000" b="1" dirty="0">
                <a:solidFill>
                  <a:schemeClr val="bg1"/>
                </a:solidFill>
                <a:latin typeface="Alexandria" pitchFamily="2" charset="-78"/>
                <a:cs typeface="Alexandria" pitchFamily="2" charset="-78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7918DEF-D67F-BCA8-5BFB-0D236067DDD5}"/>
                </a:ext>
              </a:extLst>
            </p:cNvPr>
            <p:cNvSpPr txBox="1"/>
            <p:nvPr/>
          </p:nvSpPr>
          <p:spPr>
            <a:xfrm>
              <a:off x="5809382" y="1525625"/>
              <a:ext cx="16909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4F4F2"/>
                  </a:solidFill>
                  <a:latin typeface="Alexandria Black" pitchFamily="2" charset="-78"/>
                  <a:ea typeface="ADLaM Display" panose="02010000000000000000" pitchFamily="2" charset="0"/>
                  <a:cs typeface="Alexandria Black" pitchFamily="2" charset="-78"/>
                </a:rPr>
                <a:t>Special offer </a:t>
              </a:r>
              <a:endParaRPr lang="en-PK" sz="1600" dirty="0">
                <a:solidFill>
                  <a:srgbClr val="F4F4F2"/>
                </a:solidFill>
                <a:latin typeface="Alexandria Black" pitchFamily="2" charset="-78"/>
                <a:ea typeface="ADLaM Display" panose="02010000000000000000" pitchFamily="2" charset="0"/>
                <a:cs typeface="Alexandria Black" pitchFamily="2" charset="-78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E1F3A32-02BA-2125-C21A-2E399CE65775}"/>
                </a:ext>
              </a:extLst>
            </p:cNvPr>
            <p:cNvSpPr txBox="1"/>
            <p:nvPr/>
          </p:nvSpPr>
          <p:spPr>
            <a:xfrm>
              <a:off x="6115035" y="2600875"/>
              <a:ext cx="9437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4F4F2"/>
                  </a:solidFill>
                  <a:latin typeface="Alexandria Black" pitchFamily="2" charset="-78"/>
                  <a:cs typeface="Alexandria Black" pitchFamily="2" charset="-78"/>
                </a:rPr>
                <a:t>Value</a:t>
              </a:r>
              <a:r>
                <a:rPr lang="en-US" dirty="0"/>
                <a:t> </a:t>
              </a:r>
              <a:endParaRPr lang="en-PK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5CBBC2C-D6BF-DF1B-33CB-3637F55AB445}"/>
                </a:ext>
              </a:extLst>
            </p:cNvPr>
            <p:cNvSpPr txBox="1"/>
            <p:nvPr/>
          </p:nvSpPr>
          <p:spPr>
            <a:xfrm>
              <a:off x="3524350" y="1250542"/>
              <a:ext cx="7184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04862"/>
                  </a:solidFill>
                  <a:latin typeface="Alexandria Black" pitchFamily="2" charset="-78"/>
                  <a:cs typeface="Alexandria Black" pitchFamily="2" charset="-78"/>
                </a:rPr>
                <a:t>Brand</a:t>
              </a:r>
              <a:r>
                <a:rPr lang="en-US" dirty="0">
                  <a:solidFill>
                    <a:srgbClr val="104862"/>
                  </a:solidFill>
                </a:rPr>
                <a:t> </a:t>
              </a:r>
              <a:endParaRPr lang="en-PK" dirty="0">
                <a:solidFill>
                  <a:srgbClr val="104862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D846406-C502-EA81-5D21-E471BDF70656}"/>
                </a:ext>
              </a:extLst>
            </p:cNvPr>
            <p:cNvSpPr txBox="1"/>
            <p:nvPr/>
          </p:nvSpPr>
          <p:spPr>
            <a:xfrm>
              <a:off x="3522791" y="1651682"/>
              <a:ext cx="1553355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0" dirty="0">
                  <a:solidFill>
                    <a:srgbClr val="104862"/>
                  </a:solidFill>
                  <a:effectLst/>
                  <a:latin typeface="Open Sans" panose="020B0606030504020204" pitchFamily="34" charset="0"/>
                </a:rPr>
                <a:t>Lorem Ipsum is simply dummy text of the printing and typesetting industry. Lorem Ipsum has been the industry's standard dummy text ever since the 1500s, when an unknown printer took a galley of type and scrambled it to make a type specimen book.</a:t>
              </a:r>
              <a:endParaRPr lang="en-PK" sz="700" dirty="0">
                <a:solidFill>
                  <a:srgbClr val="104862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35EB75F-1FC9-0595-7B7F-3941C550F0B1}"/>
                </a:ext>
              </a:extLst>
            </p:cNvPr>
            <p:cNvSpPr txBox="1"/>
            <p:nvPr/>
          </p:nvSpPr>
          <p:spPr>
            <a:xfrm>
              <a:off x="3607561" y="2847760"/>
              <a:ext cx="1247803" cy="30777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4F4F2"/>
                  </a:solidFill>
                  <a:latin typeface="Alexandria" pitchFamily="2" charset="-78"/>
                  <a:cs typeface="Alexandria" pitchFamily="2" charset="-78"/>
                </a:rPr>
                <a:t>SHOP NOW</a:t>
              </a:r>
              <a:endParaRPr lang="en-PK" sz="1400" b="1" dirty="0">
                <a:solidFill>
                  <a:srgbClr val="F4F4F2"/>
                </a:solidFill>
                <a:latin typeface="Alexandria" pitchFamily="2" charset="-78"/>
                <a:cs typeface="Alexandria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0092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ED8A221-1505-32EE-925B-ADB6134EE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62" y="15729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PK" altLang="en-PK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Designed by:</a:t>
            </a:r>
            <a:endParaRPr kumimoji="0" lang="en-PK" altLang="en-PK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K" altLang="en-P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4">
            <a:extLst>
              <a:ext uri="{FF2B5EF4-FFF2-40B4-BE49-F238E27FC236}">
                <a16:creationId xmlns:a16="http://schemas.microsoft.com/office/drawing/2014/main" id="{1A4EF78B-9989-8B82-AFD6-D1B722B4A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7" y="432033"/>
            <a:ext cx="914400" cy="31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641D283F-3218-705B-8D2D-BC990D664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62" y="843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PK" altLang="en-PK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kumimoji="0" lang="en-PK" altLang="en-PK" sz="1200" b="0" i="0" u="sng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WordTemplatesOnline</a:t>
            </a:r>
            <a:r>
              <a:rPr kumimoji="0" lang="en-PK" altLang="en-PK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All Rights Reserved.</a:t>
            </a:r>
            <a:endParaRPr kumimoji="0" lang="en-PK" altLang="en-P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3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122</Words>
  <Application>Microsoft Office PowerPoint</Application>
  <PresentationFormat>Widescreen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Alexandria</vt:lpstr>
      <vt:lpstr>Alexandria Black</vt:lpstr>
      <vt:lpstr>Aptos</vt:lpstr>
      <vt:lpstr>Aptos Display</vt:lpstr>
      <vt:lpstr>Arial</vt:lpstr>
      <vt:lpstr>Open Sans</vt:lpstr>
      <vt:lpstr>Office Theme</vt:lpstr>
      <vt:lpstr>PowerPoint Presentation</vt:lpstr>
      <vt:lpstr>PowerPoint Presentation</vt:lpstr>
    </vt:vector>
  </TitlesOfParts>
  <Company>Word Templates Online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Coupon Template-04-86erzaqpx-18</dc:title>
  <dc:creator>Tayyba Rani</dc:creator>
  <cp:lastModifiedBy>Tayyba Rani</cp:lastModifiedBy>
  <cp:revision>25</cp:revision>
  <dcterms:created xsi:type="dcterms:W3CDTF">2025-04-07T12:58:19Z</dcterms:created>
  <dcterms:modified xsi:type="dcterms:W3CDTF">2025-04-30T12:04:46Z</dcterms:modified>
</cp:coreProperties>
</file>