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A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7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8933-4203-34B3-102D-1EE8B3097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8A165-4EE6-AC8D-BF15-35B0F99D6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E7BB0-BAF9-FB89-CE8D-26F633C5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5F46F-3620-269B-BE79-E450A9CD5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69B8C-EAE7-2E52-B6AA-9914E71E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0937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2B57-6B7E-7BF0-515A-8C8655C4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41DA7-C0F3-B2AF-657D-14B30A99D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A7BFC-AC82-884B-5682-55DFEFE1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4B61D-DA15-3E83-1A3C-A02C86A2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6166B-0681-51A4-CA24-EB46C1B4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7286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A5CA-B9C3-2789-12A5-5E7FFD34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D74C5-12AE-BA17-A5D7-99791D4D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F8791-013F-8CB2-F954-E06BCD40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3718B-B61E-8956-F3E7-0693D847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2A0F4-946C-83F4-EA27-C8AC0A6A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1685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4119-36CA-4D20-2CE3-789464D9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D07C-B606-E578-57E0-9EAD86C15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14E48-F853-224E-810E-20DBE556E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71FCF-A3FD-3FE7-8995-033D2A18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49239-80AB-2929-FD68-B7CE052D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0D464-89B2-15C9-A6F1-BFE754CC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651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0F6D-4E75-487B-1AA2-7351F5E8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79B06-895E-AF05-7B23-9ED4FF9D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B0D44-9992-1C14-9568-13FCAEBE7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5D9F7-C547-0DCE-7283-452C4306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DA0E8-ED11-88DE-AF49-9C5DB4182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BE0FBA-4ED4-8383-5F3F-64200026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3A8E2-547F-72D6-8FC9-25833D59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1BD8-003A-4979-ED10-7CC81136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5105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7683-6069-0EB0-BCC4-EDD5516E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B110E-D2C8-F8C2-71F2-C8C23439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D2B4B-DCDC-46B2-C269-0F7A0CE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C447A-A11E-B629-D76B-2AE2780E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60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6A649-AF9A-0E4C-192E-DAD6391B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B5E02-9916-100F-A6ED-E9F30E82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2D76-3304-CA71-43C3-EB77D359D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1542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0152-E06B-267F-32D3-3AE2A440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41ECA-1CB8-E84C-96C5-45625ED4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8D0F7-0A74-F359-3C2F-8381FA66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6E7FA-245B-1FB3-48C9-42173EBF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73E28-26AC-4910-7918-0D10E8BF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FFC6-96CE-170B-55DB-2E01E4E7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777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7F54-021D-E08F-0BF6-D74D3645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834AC-1D97-0821-1CA3-D601B6DB60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24F9B-032D-B7A0-A041-F93912AED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3E0AC-A4BC-0E0E-FB62-EEEFA10B6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49F8E-5470-A89F-8393-8336DE23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93821-E6BB-DECC-D326-D2BA8E38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8413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C922-F4DD-89A4-E6DA-F18A6800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FAB2-F9BE-BA3E-6F9F-92B8EFA14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61AFB-A37F-BBE2-CFF1-DB875677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90E4-235C-C95D-D2DA-5708F4DE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D380D-406C-9896-36FB-0D5EC695C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6321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F04C40-87A0-6264-DBA5-86225523C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10A98-5C32-2087-5C8B-628EFD11B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7A18B-7250-772B-F069-F94C3277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1AE84-722A-DA69-16D3-6837D041F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C412-ED51-5DF1-341A-86A416F7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93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69778-B1EA-3EB3-2A57-7EEA3642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0E8BB-FD05-430E-8020-EF31771B5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52AE-287D-1772-094D-66F214E7D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12BAE-02BD-D164-DE5C-40E4F8A74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884B8-3E3A-567F-A26A-EE184FD10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6677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3C1AE76-B0C2-E277-25CC-D99CA614C83E}"/>
              </a:ext>
            </a:extLst>
          </p:cNvPr>
          <p:cNvGrpSpPr/>
          <p:nvPr/>
        </p:nvGrpSpPr>
        <p:grpSpPr>
          <a:xfrm>
            <a:off x="2224216" y="1032487"/>
            <a:ext cx="7962673" cy="2123588"/>
            <a:chOff x="2706585" y="1856988"/>
            <a:chExt cx="7962673" cy="2123588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7D60767-F8A4-7D59-D99B-BA4C9A92A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06585" y="1864890"/>
              <a:ext cx="7962673" cy="211568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FDE2A8E-BF6F-F138-4956-FD7D1E0DF534}"/>
                </a:ext>
              </a:extLst>
            </p:cNvPr>
            <p:cNvSpPr txBox="1"/>
            <p:nvPr/>
          </p:nvSpPr>
          <p:spPr>
            <a:xfrm>
              <a:off x="3372374" y="2034330"/>
              <a:ext cx="10192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Bahnschrift Condensed" panose="020B0502040204020203" pitchFamily="34" charset="0"/>
                </a:rPr>
                <a:t>Company Name</a:t>
              </a:r>
              <a:endParaRPr lang="en-PK" sz="1200" b="1" dirty="0">
                <a:solidFill>
                  <a:schemeClr val="bg1"/>
                </a:solidFill>
                <a:latin typeface="Bahnschrift Condensed" panose="020B0502040204020203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ACD27B-724D-1095-16BC-AE4037647CFB}"/>
                </a:ext>
              </a:extLst>
            </p:cNvPr>
            <p:cNvSpPr txBox="1"/>
            <p:nvPr/>
          </p:nvSpPr>
          <p:spPr>
            <a:xfrm>
              <a:off x="7228514" y="2034330"/>
              <a:ext cx="10192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Bahnschrift Condensed" panose="020B0502040204020203" pitchFamily="34" charset="0"/>
                </a:rPr>
                <a:t>Your Logo Here</a:t>
              </a:r>
              <a:endParaRPr lang="en-PK" sz="1200" b="1" dirty="0">
                <a:solidFill>
                  <a:schemeClr val="bg1"/>
                </a:solidFill>
                <a:latin typeface="Bahnschrift Condensed" panose="020B0502040204020203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D92E8E4-B2B0-98E8-2ECA-B73DE2B219D8}"/>
                </a:ext>
              </a:extLst>
            </p:cNvPr>
            <p:cNvSpPr txBox="1"/>
            <p:nvPr/>
          </p:nvSpPr>
          <p:spPr>
            <a:xfrm>
              <a:off x="4824367" y="1856988"/>
              <a:ext cx="197141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bg1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50</a:t>
              </a:r>
              <a:r>
                <a:rPr lang="en-US" sz="6600" dirty="0">
                  <a:solidFill>
                    <a:srgbClr val="B9A04E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$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CE50136-3D51-E6B4-1CF8-B505DD2A5910}"/>
                </a:ext>
              </a:extLst>
            </p:cNvPr>
            <p:cNvSpPr txBox="1"/>
            <p:nvPr/>
          </p:nvSpPr>
          <p:spPr>
            <a:xfrm>
              <a:off x="3117906" y="3107110"/>
              <a:ext cx="53843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i="0" dirty="0">
                  <a:solidFill>
                    <a:schemeClr val="bg1"/>
                  </a:solidFill>
                  <a:effectLst/>
                  <a:latin typeface="Candara Light" panose="020E0502030303020204" pitchFamily="34" charset="0"/>
                </a:rPr>
                <a:t>Lorem Ipsum 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espécimen.</a:t>
              </a:r>
              <a:endParaRPr lang="en-PK" sz="800" dirty="0">
                <a:solidFill>
                  <a:schemeClr val="bg1"/>
                </a:solidFill>
                <a:latin typeface="Candara Light" panose="020E0502030303020204" pitchFamily="34" charset="0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CB28FF3-6464-3A28-71BC-D5681F982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587181" y="2379808"/>
              <a:ext cx="1905000" cy="1085850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10F27E0-ABA7-D534-5CD1-12C39B24B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9534745" y="2917358"/>
              <a:ext cx="1419225" cy="9525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FE0E58-1BC3-101E-01F8-C5BEF616A93C}"/>
              </a:ext>
            </a:extLst>
          </p:cNvPr>
          <p:cNvGrpSpPr/>
          <p:nvPr/>
        </p:nvGrpSpPr>
        <p:grpSpPr>
          <a:xfrm>
            <a:off x="2224217" y="3838612"/>
            <a:ext cx="7962673" cy="2123588"/>
            <a:chOff x="2706585" y="1856988"/>
            <a:chExt cx="7962673" cy="2123588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8332889-A404-65FA-DF16-771802234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06585" y="1864890"/>
              <a:ext cx="7962673" cy="211568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5CC110-94AE-57A4-8A4E-5D494C010B9B}"/>
                </a:ext>
              </a:extLst>
            </p:cNvPr>
            <p:cNvSpPr txBox="1"/>
            <p:nvPr/>
          </p:nvSpPr>
          <p:spPr>
            <a:xfrm>
              <a:off x="3372374" y="2034330"/>
              <a:ext cx="10192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Bahnschrift Condensed" panose="020B0502040204020203" pitchFamily="34" charset="0"/>
                </a:rPr>
                <a:t>Company Name</a:t>
              </a:r>
              <a:endParaRPr lang="en-PK" sz="1200" b="1" dirty="0">
                <a:solidFill>
                  <a:schemeClr val="bg1"/>
                </a:solidFill>
                <a:latin typeface="Bahnschrift Condensed" panose="020B05020402040202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CD2514-913E-841C-9EF3-B6E96D537891}"/>
                </a:ext>
              </a:extLst>
            </p:cNvPr>
            <p:cNvSpPr txBox="1"/>
            <p:nvPr/>
          </p:nvSpPr>
          <p:spPr>
            <a:xfrm>
              <a:off x="7228514" y="2034330"/>
              <a:ext cx="10192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Bahnschrift Condensed" panose="020B0502040204020203" pitchFamily="34" charset="0"/>
                </a:rPr>
                <a:t>Your Logo Here</a:t>
              </a:r>
              <a:endParaRPr lang="en-PK" sz="1200" b="1" dirty="0">
                <a:solidFill>
                  <a:schemeClr val="bg1"/>
                </a:solidFill>
                <a:latin typeface="Bahnschrift Condensed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A919EB0-E06E-D186-894B-20FB9C88F213}"/>
                </a:ext>
              </a:extLst>
            </p:cNvPr>
            <p:cNvSpPr txBox="1"/>
            <p:nvPr/>
          </p:nvSpPr>
          <p:spPr>
            <a:xfrm>
              <a:off x="4824367" y="1856988"/>
              <a:ext cx="197141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bg1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50</a:t>
              </a:r>
              <a:r>
                <a:rPr lang="en-US" sz="6600" dirty="0">
                  <a:solidFill>
                    <a:srgbClr val="B9A04E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$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0D433E-9F9C-16AA-CA8A-2EF4977CEA51}"/>
                </a:ext>
              </a:extLst>
            </p:cNvPr>
            <p:cNvSpPr txBox="1"/>
            <p:nvPr/>
          </p:nvSpPr>
          <p:spPr>
            <a:xfrm>
              <a:off x="3117906" y="3107110"/>
              <a:ext cx="53843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i="0" dirty="0">
                  <a:solidFill>
                    <a:schemeClr val="bg1"/>
                  </a:solidFill>
                  <a:effectLst/>
                  <a:latin typeface="Candara Light" panose="020E0502030303020204" pitchFamily="34" charset="0"/>
                </a:rPr>
                <a:t>Lorem Ipsum 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espécimen.</a:t>
              </a:r>
              <a:endParaRPr lang="en-PK" sz="800" dirty="0">
                <a:solidFill>
                  <a:schemeClr val="bg1"/>
                </a:solidFill>
                <a:latin typeface="Candara Light" panose="020E0502030303020204" pitchFamily="34" charset="0"/>
              </a:endParaRP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1ADE3FD8-C503-C392-F1E2-C52D1926B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587181" y="2379808"/>
              <a:ext cx="1905000" cy="1085850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6091CAC6-0CF7-88A1-C845-FCB95B6D1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9534745" y="2917358"/>
              <a:ext cx="1419225" cy="95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009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574ED2B-C128-1EFC-E994-5BD14A52F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3" y="6966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Designed by:</a:t>
            </a:r>
            <a:endParaRPr kumimoji="0" lang="en-PK" altLang="en-PK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K" altLang="en-P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F50F6D99-B683-EF38-3108-E97F176EC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18" y="339754"/>
            <a:ext cx="914400" cy="3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A32F686-52A2-3BD8-DAF7-7A6E0E4D6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762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en-PK" altLang="en-PK" sz="1200" b="0" i="0" u="sng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WordTemplatesOnline</a:t>
            </a: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All Rights Reserved.</a:t>
            </a:r>
            <a:endParaRPr kumimoji="0" lang="en-PK" altLang="en-P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789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166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ADLaM Display</vt:lpstr>
      <vt:lpstr>Aptos</vt:lpstr>
      <vt:lpstr>Aptos Display</vt:lpstr>
      <vt:lpstr>Arial</vt:lpstr>
      <vt:lpstr>Bahnschrift Condensed</vt:lpstr>
      <vt:lpstr>Candara Light</vt:lpstr>
      <vt:lpstr>Office Theme</vt:lpstr>
      <vt:lpstr>PowerPoint Presentation</vt:lpstr>
      <vt:lpstr>PowerPoint Presentation</vt:lpstr>
    </vt:vector>
  </TitlesOfParts>
  <Company>Word Templates Online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Tayyba Rani</dc:creator>
  <cp:lastModifiedBy>Tayyba Rani</cp:lastModifiedBy>
  <cp:revision>5</cp:revision>
  <dcterms:created xsi:type="dcterms:W3CDTF">2025-04-07T12:58:19Z</dcterms:created>
  <dcterms:modified xsi:type="dcterms:W3CDTF">2025-04-29T06:42:40Z</dcterms:modified>
</cp:coreProperties>
</file>